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colors5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drawing3.xml" ContentType="application/vnd.ms-office.drawingml.diagramDrawing+xml"/>
  <Override PartName="/ppt/diagrams/drawing4.xml" ContentType="application/vnd.ms-office.drawingml.diagramDrawing+xml"/>
  <Override PartName="/ppt/diagrams/drawing5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diagrams/quickStyle4.xml" ContentType="application/vnd.openxmlformats-officedocument.drawingml.diagramStyle+xml"/>
  <Override PartName="/ppt/diagrams/quickStyle5.xml" ContentType="application/vnd.openxmlformats-officedocument.drawingml.diagramStyle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?>
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thumbnail" Target="docProps/thumbnail.jpeg"/>
  <Relationship Id="rId3" Type="http://schemas.openxmlformats.org/package/2006/relationships/metadata/core-properties" Target="docProps/core.xml"/>
  <Relationship Id="rId4" Type="http://schemas.openxmlformats.org/officeDocument/2006/relationships/extended-properties" Target="docProps/app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57" r:id="rId3"/>
    <p:sldId id="330" r:id="rId4"/>
    <p:sldId id="312" r:id="rId5"/>
    <p:sldId id="313" r:id="rId6"/>
    <p:sldId id="314" r:id="rId7"/>
    <p:sldId id="315" r:id="rId8"/>
    <p:sldId id="316" r:id="rId9"/>
    <p:sldId id="317" r:id="rId10"/>
    <p:sldId id="318" r:id="rId11"/>
    <p:sldId id="339" r:id="rId12"/>
    <p:sldId id="340" r:id="rId13"/>
    <p:sldId id="342" r:id="rId14"/>
    <p:sldId id="346" r:id="rId15"/>
    <p:sldId id="347" r:id="rId16"/>
    <p:sldId id="348" r:id="rId17"/>
    <p:sldId id="349" r:id="rId18"/>
    <p:sldId id="359" r:id="rId19"/>
    <p:sldId id="350" r:id="rId20"/>
    <p:sldId id="354" r:id="rId21"/>
    <p:sldId id="361" r:id="rId22"/>
    <p:sldId id="363" r:id="rId23"/>
    <p:sldId id="364" r:id="rId24"/>
    <p:sldId id="307" r:id="rId25"/>
    <p:sldId id="319" r:id="rId26"/>
    <p:sldId id="352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808285"/>
    <a:srgbClr val="0060A8"/>
    <a:srgbClr val="FF5A9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85" autoAdjust="0"/>
    <p:restoredTop sz="94620" autoAdjust="0"/>
  </p:normalViewPr>
  <p:slideViewPr>
    <p:cSldViewPr>
      <p:cViewPr>
        <p:scale>
          <a:sx n="80" d="100"/>
          <a:sy n="80" d="100"/>
        </p:scale>
        <p:origin x="-1332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259" y="-75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?>

<Relationships xmlns="http://schemas.openxmlformats.org/package/2006/relationships">
  <Relationship Id="rId1" Type="http://schemas.openxmlformats.org/officeDocument/2006/relationships/slideMaster" Target="slideMasters/slideMaster1.xml"/>
  <Relationship Id="rId10" Type="http://schemas.openxmlformats.org/officeDocument/2006/relationships/slide" Target="slides/slide9.xml"/>
  <Relationship Id="rId11" Type="http://schemas.openxmlformats.org/officeDocument/2006/relationships/slide" Target="slides/slide10.xml"/>
  <Relationship Id="rId12" Type="http://schemas.openxmlformats.org/officeDocument/2006/relationships/slide" Target="slides/slide11.xml"/>
  <Relationship Id="rId13" Type="http://schemas.openxmlformats.org/officeDocument/2006/relationships/slide" Target="slides/slide12.xml"/>
  <Relationship Id="rId14" Type="http://schemas.openxmlformats.org/officeDocument/2006/relationships/slide" Target="slides/slide13.xml"/>
  <Relationship Id="rId15" Type="http://schemas.openxmlformats.org/officeDocument/2006/relationships/slide" Target="slides/slide14.xml"/>
  <Relationship Id="rId16" Type="http://schemas.openxmlformats.org/officeDocument/2006/relationships/slide" Target="slides/slide15.xml"/>
  <Relationship Id="rId17" Type="http://schemas.openxmlformats.org/officeDocument/2006/relationships/slide" Target="slides/slide16.xml"/>
  <Relationship Id="rId18" Type="http://schemas.openxmlformats.org/officeDocument/2006/relationships/slide" Target="slides/slide17.xml"/>
  <Relationship Id="rId19" Type="http://schemas.openxmlformats.org/officeDocument/2006/relationships/slide" Target="slides/slide18.xml"/>
  <Relationship Id="rId2" Type="http://schemas.openxmlformats.org/officeDocument/2006/relationships/slide" Target="slides/slide1.xml"/>
  <Relationship Id="rId20" Type="http://schemas.openxmlformats.org/officeDocument/2006/relationships/slide" Target="slides/slide19.xml"/>
  <Relationship Id="rId21" Type="http://schemas.openxmlformats.org/officeDocument/2006/relationships/slide" Target="slides/slide20.xml"/>
  <Relationship Id="rId22" Type="http://schemas.openxmlformats.org/officeDocument/2006/relationships/slide" Target="slides/slide21.xml"/>
  <Relationship Id="rId23" Type="http://schemas.openxmlformats.org/officeDocument/2006/relationships/slide" Target="slides/slide22.xml"/>
  <Relationship Id="rId24" Type="http://schemas.openxmlformats.org/officeDocument/2006/relationships/slide" Target="slides/slide23.xml"/>
  <Relationship Id="rId25" Type="http://schemas.openxmlformats.org/officeDocument/2006/relationships/slide" Target="slides/slide24.xml"/>
  <Relationship Id="rId26" Type="http://schemas.openxmlformats.org/officeDocument/2006/relationships/slide" Target="slides/slide25.xml"/>
  <Relationship Id="rId27" Type="http://schemas.openxmlformats.org/officeDocument/2006/relationships/slide" Target="slides/slide26.xml"/>
  <Relationship Id="rId28" Type="http://schemas.openxmlformats.org/officeDocument/2006/relationships/notesMaster" Target="notesMasters/notesMaster1.xml"/>
  <Relationship Id="rId29" Type="http://schemas.openxmlformats.org/officeDocument/2006/relationships/handoutMaster" Target="handoutMasters/handoutMaster1.xml"/>
  <Relationship Id="rId3" Type="http://schemas.openxmlformats.org/officeDocument/2006/relationships/slide" Target="slides/slide2.xml"/>
  <Relationship Id="rId30" Type="http://schemas.openxmlformats.org/officeDocument/2006/relationships/presProps" Target="presProps.xml"/>
  <Relationship Id="rId31" Type="http://schemas.openxmlformats.org/officeDocument/2006/relationships/viewProps" Target="viewProps.xml"/>
  <Relationship Id="rId32" Type="http://schemas.openxmlformats.org/officeDocument/2006/relationships/theme" Target="theme/theme1.xml"/>
  <Relationship Id="rId33" Type="http://schemas.openxmlformats.org/officeDocument/2006/relationships/tableStyles" Target="tableStyles.xml"/>
  <Relationship Id="rId4" Type="http://schemas.openxmlformats.org/officeDocument/2006/relationships/slide" Target="slides/slide3.xml"/>
  <Relationship Id="rId5" Type="http://schemas.openxmlformats.org/officeDocument/2006/relationships/slide" Target="slides/slide4.xml"/>
  <Relationship Id="rId6" Type="http://schemas.openxmlformats.org/officeDocument/2006/relationships/slide" Target="slides/slide5.xml"/>
  <Relationship Id="rId7" Type="http://schemas.openxmlformats.org/officeDocument/2006/relationships/slide" Target="slides/slide6.xml"/>
  <Relationship Id="rId8" Type="http://schemas.openxmlformats.org/officeDocument/2006/relationships/slide" Target="slides/slide7.xml"/>
  <Relationship Id="rId9" Type="http://schemas.openxmlformats.org/officeDocument/2006/relationships/slide" Target="slides/slide8.xml"/>
</Relationships>
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7D4AB0-2ABF-4A29-99BF-B375BA220D01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</dgm:pt>
    <dgm:pt modelId="{9620BE66-C7D6-4C8A-B3FF-8C51EDAD7886}">
      <dgm:prSet phldrT="[Text]" custT="1"/>
      <dgm:spPr/>
      <dgm:t>
        <a:bodyPr/>
        <a:lstStyle/>
        <a:p>
          <a:r>
            <a:rPr lang="zh-CN" altLang="en-US" sz="18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会计、金融学</a:t>
          </a:r>
          <a:endParaRPr lang="en-US" altLang="zh-CN" sz="1800" b="1" dirty="0" smtClean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r>
            <a:rPr lang="en-US" altLang="zh-CN" sz="1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QS 2015</a:t>
          </a:r>
          <a:r>
            <a:rPr lang="zh-CN" altLang="en-US" sz="1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排名</a:t>
          </a:r>
          <a:endParaRPr lang="en-US" altLang="zh-CN" sz="1200" b="1" dirty="0" smtClean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r>
            <a:rPr lang="zh-CN" altLang="en-US" sz="1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世界前</a:t>
          </a:r>
          <a:r>
            <a:rPr lang="en-US" altLang="zh-CN" sz="1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100</a:t>
          </a:r>
          <a:endParaRPr lang="en-AU" sz="1200" b="1" dirty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95018281-F1AD-4CCE-9EC4-A25758FAB722}" type="parTrans" cxnId="{50B3C9B0-9737-4BF1-991A-E358716F5845}">
      <dgm:prSet/>
      <dgm:spPr/>
      <dgm:t>
        <a:bodyPr/>
        <a:lstStyle/>
        <a:p>
          <a:endParaRPr lang="en-AU"/>
        </a:p>
      </dgm:t>
    </dgm:pt>
    <dgm:pt modelId="{06C5D428-ED61-48DB-964C-68B4D469F5CE}" type="sibTrans" cxnId="{50B3C9B0-9737-4BF1-991A-E358716F5845}">
      <dgm:prSet/>
      <dgm:spPr/>
      <dgm:t>
        <a:bodyPr/>
        <a:lstStyle/>
        <a:p>
          <a:endParaRPr lang="en-AU"/>
        </a:p>
      </dgm:t>
    </dgm:pt>
    <dgm:pt modelId="{D5B4DDF6-2C03-416E-9D6B-31AF187863AC}">
      <dgm:prSet phldrT="[Text]" custT="1"/>
      <dgm:spPr/>
      <dgm:t>
        <a:bodyPr/>
        <a:lstStyle/>
        <a:p>
          <a:r>
            <a:rPr lang="zh-CN" altLang="en-US" sz="1800" b="1" dirty="0" smtClean="0">
              <a:latin typeface="微软雅黑" pitchFamily="34" charset="-122"/>
              <a:ea typeface="微软雅黑" pitchFamily="34" charset="-122"/>
            </a:rPr>
            <a:t>商学院</a:t>
          </a:r>
          <a:endParaRPr lang="en-US" altLang="zh-CN" sz="1800" b="1" dirty="0" smtClean="0">
            <a:latin typeface="微软雅黑" pitchFamily="34" charset="-122"/>
            <a:ea typeface="微软雅黑" pitchFamily="34" charset="-122"/>
          </a:endParaRPr>
        </a:p>
        <a:p>
          <a:r>
            <a:rPr lang="en-AU" sz="1200" b="1" dirty="0" smtClean="0">
              <a:latin typeface="微软雅黑" pitchFamily="34" charset="-122"/>
              <a:ea typeface="微软雅黑" pitchFamily="34" charset="-122"/>
            </a:rPr>
            <a:t>AFR MBA</a:t>
          </a:r>
          <a:r>
            <a:rPr lang="zh-CN" altLang="en-US" sz="1200" b="1" dirty="0" smtClean="0">
              <a:latin typeface="微软雅黑" pitchFamily="34" charset="-122"/>
              <a:ea typeface="微软雅黑" pitchFamily="34" charset="-122"/>
            </a:rPr>
            <a:t>排名前</a:t>
          </a:r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100</a:t>
          </a:r>
          <a:r>
            <a:rPr lang="en-AU" sz="1200" b="1" dirty="0" smtClean="0">
              <a:latin typeface="微软雅黑" pitchFamily="34" charset="-122"/>
              <a:ea typeface="微软雅黑" pitchFamily="34" charset="-122"/>
            </a:rPr>
            <a:t>  </a:t>
          </a:r>
          <a:endParaRPr lang="en-AU" sz="1200" b="1" dirty="0">
            <a:latin typeface="微软雅黑" pitchFamily="34" charset="-122"/>
            <a:ea typeface="微软雅黑" pitchFamily="34" charset="-122"/>
          </a:endParaRPr>
        </a:p>
      </dgm:t>
    </dgm:pt>
    <dgm:pt modelId="{4185D7CB-73F5-4A0E-B1B2-980ED1A1C7A7}" type="parTrans" cxnId="{69A78937-39CA-4556-A838-A310F4CE8AA2}">
      <dgm:prSet/>
      <dgm:spPr/>
      <dgm:t>
        <a:bodyPr/>
        <a:lstStyle/>
        <a:p>
          <a:endParaRPr lang="en-AU"/>
        </a:p>
      </dgm:t>
    </dgm:pt>
    <dgm:pt modelId="{EE88415F-F375-43E5-926E-55C7BF0B121B}" type="sibTrans" cxnId="{69A78937-39CA-4556-A838-A310F4CE8AA2}">
      <dgm:prSet/>
      <dgm:spPr/>
      <dgm:t>
        <a:bodyPr/>
        <a:lstStyle/>
        <a:p>
          <a:endParaRPr lang="en-AU"/>
        </a:p>
      </dgm:t>
    </dgm:pt>
    <dgm:pt modelId="{DBE31DF0-3C68-474D-9226-C14E2C0560F6}">
      <dgm:prSet phldrT="[Text]" custT="1"/>
      <dgm:spPr/>
      <dgm:t>
        <a:bodyPr/>
        <a:lstStyle/>
        <a:p>
          <a:r>
            <a:rPr lang="en-US" altLang="zh-CN" sz="2000" b="1" dirty="0" smtClean="0">
              <a:latin typeface="微软雅黑" pitchFamily="34" charset="-122"/>
              <a:ea typeface="微软雅黑" pitchFamily="34" charset="-122"/>
            </a:rPr>
            <a:t>1 </a:t>
          </a:r>
        </a:p>
        <a:p>
          <a:r>
            <a:rPr lang="zh-CN" altLang="en-US" sz="1200" b="1" dirty="0" smtClean="0">
              <a:latin typeface="微软雅黑" pitchFamily="34" charset="-122"/>
              <a:ea typeface="微软雅黑" pitchFamily="34" charset="-122"/>
            </a:rPr>
            <a:t>澳洲唯一一所</a:t>
          </a:r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HERMES </a:t>
          </a:r>
          <a:r>
            <a:rPr lang="zh-CN" altLang="en-US" sz="1200" b="1" dirty="0" smtClean="0">
              <a:latin typeface="微软雅黑" pitchFamily="34" charset="-122"/>
              <a:ea typeface="微软雅黑" pitchFamily="34" charset="-122"/>
            </a:rPr>
            <a:t>联盟院校</a:t>
          </a:r>
          <a:endParaRPr lang="en-AU" sz="1200" b="1" dirty="0">
            <a:latin typeface="微软雅黑" pitchFamily="34" charset="-122"/>
            <a:ea typeface="微软雅黑" pitchFamily="34" charset="-122"/>
          </a:endParaRPr>
        </a:p>
      </dgm:t>
    </dgm:pt>
    <dgm:pt modelId="{47E93A6F-05E9-44B0-9218-0BB7FCE1DFD1}" type="parTrans" cxnId="{230AC453-7733-45DF-92C6-0C41ADEAEF9A}">
      <dgm:prSet/>
      <dgm:spPr/>
      <dgm:t>
        <a:bodyPr/>
        <a:lstStyle/>
        <a:p>
          <a:endParaRPr lang="en-AU"/>
        </a:p>
      </dgm:t>
    </dgm:pt>
    <dgm:pt modelId="{0FD4336D-52CA-4C6A-A35C-9C330AF08E4E}" type="sibTrans" cxnId="{230AC453-7733-45DF-92C6-0C41ADEAEF9A}">
      <dgm:prSet/>
      <dgm:spPr/>
      <dgm:t>
        <a:bodyPr/>
        <a:lstStyle/>
        <a:p>
          <a:endParaRPr lang="en-AU"/>
        </a:p>
      </dgm:t>
    </dgm:pt>
    <dgm:pt modelId="{465FFEE3-FD5A-460B-8A9E-6AF12A86848C}" type="pres">
      <dgm:prSet presAssocID="{E27D4AB0-2ABF-4A29-99BF-B375BA220D01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899F41CD-A5C8-463A-AA32-530DD34D2F74}" type="pres">
      <dgm:prSet presAssocID="{9620BE66-C7D6-4C8A-B3FF-8C51EDAD7886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0666081-BCF5-496F-9CF8-3DA9BF267AA0}" type="pres">
      <dgm:prSet presAssocID="{9620BE66-C7D6-4C8A-B3FF-8C51EDAD7886}" presName="gear1srcNode" presStyleLbl="node1" presStyleIdx="0" presStyleCnt="3"/>
      <dgm:spPr/>
      <dgm:t>
        <a:bodyPr/>
        <a:lstStyle/>
        <a:p>
          <a:endParaRPr lang="en-AU"/>
        </a:p>
      </dgm:t>
    </dgm:pt>
    <dgm:pt modelId="{77DF303D-E0BC-423B-8FEF-7DF17EFF0F2C}" type="pres">
      <dgm:prSet presAssocID="{9620BE66-C7D6-4C8A-B3FF-8C51EDAD7886}" presName="gear1dstNode" presStyleLbl="node1" presStyleIdx="0" presStyleCnt="3"/>
      <dgm:spPr/>
      <dgm:t>
        <a:bodyPr/>
        <a:lstStyle/>
        <a:p>
          <a:endParaRPr lang="en-AU"/>
        </a:p>
      </dgm:t>
    </dgm:pt>
    <dgm:pt modelId="{B56693FE-5451-455D-B27E-9EE26A2EE4E1}" type="pres">
      <dgm:prSet presAssocID="{D5B4DDF6-2C03-416E-9D6B-31AF187863AC}" presName="gear2" presStyleLbl="node1" presStyleIdx="1" presStyleCnt="3" custScaleX="108534" custScaleY="101668" custLinFactNeighborX="-3926" custLinFactNeighborY="5031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8A5328B-BCAD-486F-8B41-C9312B2FC559}" type="pres">
      <dgm:prSet presAssocID="{D5B4DDF6-2C03-416E-9D6B-31AF187863AC}" presName="gear2srcNode" presStyleLbl="node1" presStyleIdx="1" presStyleCnt="3"/>
      <dgm:spPr/>
      <dgm:t>
        <a:bodyPr/>
        <a:lstStyle/>
        <a:p>
          <a:endParaRPr lang="en-AU"/>
        </a:p>
      </dgm:t>
    </dgm:pt>
    <dgm:pt modelId="{780A191F-FFC4-4C33-9166-540D996EE8F9}" type="pres">
      <dgm:prSet presAssocID="{D5B4DDF6-2C03-416E-9D6B-31AF187863AC}" presName="gear2dstNode" presStyleLbl="node1" presStyleIdx="1" presStyleCnt="3"/>
      <dgm:spPr/>
      <dgm:t>
        <a:bodyPr/>
        <a:lstStyle/>
        <a:p>
          <a:endParaRPr lang="en-AU"/>
        </a:p>
      </dgm:t>
    </dgm:pt>
    <dgm:pt modelId="{BD69E132-20DF-448B-86EF-6CFE3DAD7CC1}" type="pres">
      <dgm:prSet presAssocID="{DBE31DF0-3C68-474D-9226-C14E2C0560F6}" presName="gear3" presStyleLbl="node1" presStyleIdx="2" presStyleCnt="3"/>
      <dgm:spPr/>
      <dgm:t>
        <a:bodyPr/>
        <a:lstStyle/>
        <a:p>
          <a:endParaRPr lang="en-AU"/>
        </a:p>
      </dgm:t>
    </dgm:pt>
    <dgm:pt modelId="{BB0B06A9-99FA-468F-A3A5-4D1FA8273A5F}" type="pres">
      <dgm:prSet presAssocID="{DBE31DF0-3C68-474D-9226-C14E2C0560F6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98D765-B690-4219-BDB9-AE0F466972A1}" type="pres">
      <dgm:prSet presAssocID="{DBE31DF0-3C68-474D-9226-C14E2C0560F6}" presName="gear3srcNode" presStyleLbl="node1" presStyleIdx="2" presStyleCnt="3"/>
      <dgm:spPr/>
      <dgm:t>
        <a:bodyPr/>
        <a:lstStyle/>
        <a:p>
          <a:endParaRPr lang="en-AU"/>
        </a:p>
      </dgm:t>
    </dgm:pt>
    <dgm:pt modelId="{7362F2E0-F5F8-4E49-9640-AA36F797A36C}" type="pres">
      <dgm:prSet presAssocID="{DBE31DF0-3C68-474D-9226-C14E2C0560F6}" presName="gear3dstNode" presStyleLbl="node1" presStyleIdx="2" presStyleCnt="3"/>
      <dgm:spPr/>
      <dgm:t>
        <a:bodyPr/>
        <a:lstStyle/>
        <a:p>
          <a:endParaRPr lang="en-AU"/>
        </a:p>
      </dgm:t>
    </dgm:pt>
    <dgm:pt modelId="{A7EB3423-281C-465C-A4E0-0072AF324040}" type="pres">
      <dgm:prSet presAssocID="{06C5D428-ED61-48DB-964C-68B4D469F5CE}" presName="connector1" presStyleLbl="sibTrans2D1" presStyleIdx="0" presStyleCnt="3"/>
      <dgm:spPr/>
      <dgm:t>
        <a:bodyPr/>
        <a:lstStyle/>
        <a:p>
          <a:endParaRPr lang="en-AU"/>
        </a:p>
      </dgm:t>
    </dgm:pt>
    <dgm:pt modelId="{2F9288DC-44E3-431B-AE3B-E8BCBF329D35}" type="pres">
      <dgm:prSet presAssocID="{EE88415F-F375-43E5-926E-55C7BF0B121B}" presName="connector2" presStyleLbl="sibTrans2D1" presStyleIdx="1" presStyleCnt="3"/>
      <dgm:spPr/>
      <dgm:t>
        <a:bodyPr/>
        <a:lstStyle/>
        <a:p>
          <a:endParaRPr lang="en-AU"/>
        </a:p>
      </dgm:t>
    </dgm:pt>
    <dgm:pt modelId="{F6692602-CC9E-4DDE-8AE4-7F0B8CD2588D}" type="pres">
      <dgm:prSet presAssocID="{0FD4336D-52CA-4C6A-A35C-9C330AF08E4E}" presName="connector3" presStyleLbl="sibTrans2D1" presStyleIdx="2" presStyleCnt="3"/>
      <dgm:spPr/>
      <dgm:t>
        <a:bodyPr/>
        <a:lstStyle/>
        <a:p>
          <a:endParaRPr lang="en-AU"/>
        </a:p>
      </dgm:t>
    </dgm:pt>
  </dgm:ptLst>
  <dgm:cxnLst>
    <dgm:cxn modelId="{FF6FA0EB-D39D-4BFA-A1D1-A665FD59F344}" type="presOf" srcId="{9620BE66-C7D6-4C8A-B3FF-8C51EDAD7886}" destId="{899F41CD-A5C8-463A-AA32-530DD34D2F74}" srcOrd="0" destOrd="0" presId="urn:microsoft.com/office/officeart/2005/8/layout/gear1"/>
    <dgm:cxn modelId="{69A78937-39CA-4556-A838-A310F4CE8AA2}" srcId="{E27D4AB0-2ABF-4A29-99BF-B375BA220D01}" destId="{D5B4DDF6-2C03-416E-9D6B-31AF187863AC}" srcOrd="1" destOrd="0" parTransId="{4185D7CB-73F5-4A0E-B1B2-980ED1A1C7A7}" sibTransId="{EE88415F-F375-43E5-926E-55C7BF0B121B}"/>
    <dgm:cxn modelId="{97641395-737D-4903-B0F1-B88269A1E944}" type="presOf" srcId="{DBE31DF0-3C68-474D-9226-C14E2C0560F6}" destId="{BB0B06A9-99FA-468F-A3A5-4D1FA8273A5F}" srcOrd="1" destOrd="0" presId="urn:microsoft.com/office/officeart/2005/8/layout/gear1"/>
    <dgm:cxn modelId="{50B3C9B0-9737-4BF1-991A-E358716F5845}" srcId="{E27D4AB0-2ABF-4A29-99BF-B375BA220D01}" destId="{9620BE66-C7D6-4C8A-B3FF-8C51EDAD7886}" srcOrd="0" destOrd="0" parTransId="{95018281-F1AD-4CCE-9EC4-A25758FAB722}" sibTransId="{06C5D428-ED61-48DB-964C-68B4D469F5CE}"/>
    <dgm:cxn modelId="{F822ADD9-DDC7-4D86-85D1-1BA9D45CFAC5}" type="presOf" srcId="{9620BE66-C7D6-4C8A-B3FF-8C51EDAD7886}" destId="{80666081-BCF5-496F-9CF8-3DA9BF267AA0}" srcOrd="1" destOrd="0" presId="urn:microsoft.com/office/officeart/2005/8/layout/gear1"/>
    <dgm:cxn modelId="{953A59F9-D6CB-46DD-9510-F6F945BD5236}" type="presOf" srcId="{9620BE66-C7D6-4C8A-B3FF-8C51EDAD7886}" destId="{77DF303D-E0BC-423B-8FEF-7DF17EFF0F2C}" srcOrd="2" destOrd="0" presId="urn:microsoft.com/office/officeart/2005/8/layout/gear1"/>
    <dgm:cxn modelId="{50171035-CBC6-4CC7-A518-F184C2106857}" type="presOf" srcId="{D5B4DDF6-2C03-416E-9D6B-31AF187863AC}" destId="{B56693FE-5451-455D-B27E-9EE26A2EE4E1}" srcOrd="0" destOrd="0" presId="urn:microsoft.com/office/officeart/2005/8/layout/gear1"/>
    <dgm:cxn modelId="{F6746834-A5B7-4FF2-9852-C308E2F79877}" type="presOf" srcId="{0FD4336D-52CA-4C6A-A35C-9C330AF08E4E}" destId="{F6692602-CC9E-4DDE-8AE4-7F0B8CD2588D}" srcOrd="0" destOrd="0" presId="urn:microsoft.com/office/officeart/2005/8/layout/gear1"/>
    <dgm:cxn modelId="{FDC3129D-2B4C-4F45-9741-EB70EBB029AA}" type="presOf" srcId="{E27D4AB0-2ABF-4A29-99BF-B375BA220D01}" destId="{465FFEE3-FD5A-460B-8A9E-6AF12A86848C}" srcOrd="0" destOrd="0" presId="urn:microsoft.com/office/officeart/2005/8/layout/gear1"/>
    <dgm:cxn modelId="{5567966C-3E90-45B5-97BB-8BC5B613AB02}" type="presOf" srcId="{06C5D428-ED61-48DB-964C-68B4D469F5CE}" destId="{A7EB3423-281C-465C-A4E0-0072AF324040}" srcOrd="0" destOrd="0" presId="urn:microsoft.com/office/officeart/2005/8/layout/gear1"/>
    <dgm:cxn modelId="{844723DD-280E-4DFD-AC2A-6448B71D128B}" type="presOf" srcId="{D5B4DDF6-2C03-416E-9D6B-31AF187863AC}" destId="{780A191F-FFC4-4C33-9166-540D996EE8F9}" srcOrd="2" destOrd="0" presId="urn:microsoft.com/office/officeart/2005/8/layout/gear1"/>
    <dgm:cxn modelId="{4AA40E39-EC6F-4287-9CA4-E75E15B9C37F}" type="presOf" srcId="{DBE31DF0-3C68-474D-9226-C14E2C0560F6}" destId="{7362F2E0-F5F8-4E49-9640-AA36F797A36C}" srcOrd="3" destOrd="0" presId="urn:microsoft.com/office/officeart/2005/8/layout/gear1"/>
    <dgm:cxn modelId="{59E2DDCC-058C-4D82-B20C-9CEFD5A72F5B}" type="presOf" srcId="{EE88415F-F375-43E5-926E-55C7BF0B121B}" destId="{2F9288DC-44E3-431B-AE3B-E8BCBF329D35}" srcOrd="0" destOrd="0" presId="urn:microsoft.com/office/officeart/2005/8/layout/gear1"/>
    <dgm:cxn modelId="{230AC453-7733-45DF-92C6-0C41ADEAEF9A}" srcId="{E27D4AB0-2ABF-4A29-99BF-B375BA220D01}" destId="{DBE31DF0-3C68-474D-9226-C14E2C0560F6}" srcOrd="2" destOrd="0" parTransId="{47E93A6F-05E9-44B0-9218-0BB7FCE1DFD1}" sibTransId="{0FD4336D-52CA-4C6A-A35C-9C330AF08E4E}"/>
    <dgm:cxn modelId="{E18E6623-7917-4B8A-B96B-726AF20AE5FD}" type="presOf" srcId="{DBE31DF0-3C68-474D-9226-C14E2C0560F6}" destId="{FE98D765-B690-4219-BDB9-AE0F466972A1}" srcOrd="2" destOrd="0" presId="urn:microsoft.com/office/officeart/2005/8/layout/gear1"/>
    <dgm:cxn modelId="{B90C61ED-F8E3-4831-9D41-FD79CAF78C52}" type="presOf" srcId="{DBE31DF0-3C68-474D-9226-C14E2C0560F6}" destId="{BD69E132-20DF-448B-86EF-6CFE3DAD7CC1}" srcOrd="0" destOrd="0" presId="urn:microsoft.com/office/officeart/2005/8/layout/gear1"/>
    <dgm:cxn modelId="{81B88BA0-0216-4A13-8F05-D0C4A0919031}" type="presOf" srcId="{D5B4DDF6-2C03-416E-9D6B-31AF187863AC}" destId="{E8A5328B-BCAD-486F-8B41-C9312B2FC559}" srcOrd="1" destOrd="0" presId="urn:microsoft.com/office/officeart/2005/8/layout/gear1"/>
    <dgm:cxn modelId="{9DCB1980-D521-4269-809B-F288F5C080F5}" type="presParOf" srcId="{465FFEE3-FD5A-460B-8A9E-6AF12A86848C}" destId="{899F41CD-A5C8-463A-AA32-530DD34D2F74}" srcOrd="0" destOrd="0" presId="urn:microsoft.com/office/officeart/2005/8/layout/gear1"/>
    <dgm:cxn modelId="{774D8CB1-28A8-4E57-9780-EF3A527B85F1}" type="presParOf" srcId="{465FFEE3-FD5A-460B-8A9E-6AF12A86848C}" destId="{80666081-BCF5-496F-9CF8-3DA9BF267AA0}" srcOrd="1" destOrd="0" presId="urn:microsoft.com/office/officeart/2005/8/layout/gear1"/>
    <dgm:cxn modelId="{152BDA1B-C064-4799-8E72-6303AE8AB8FB}" type="presParOf" srcId="{465FFEE3-FD5A-460B-8A9E-6AF12A86848C}" destId="{77DF303D-E0BC-423B-8FEF-7DF17EFF0F2C}" srcOrd="2" destOrd="0" presId="urn:microsoft.com/office/officeart/2005/8/layout/gear1"/>
    <dgm:cxn modelId="{093D3692-DB4A-4E04-82E1-F1733DD65DF7}" type="presParOf" srcId="{465FFEE3-FD5A-460B-8A9E-6AF12A86848C}" destId="{B56693FE-5451-455D-B27E-9EE26A2EE4E1}" srcOrd="3" destOrd="0" presId="urn:microsoft.com/office/officeart/2005/8/layout/gear1"/>
    <dgm:cxn modelId="{2418317B-7606-4437-9EEB-48CD81B16363}" type="presParOf" srcId="{465FFEE3-FD5A-460B-8A9E-6AF12A86848C}" destId="{E8A5328B-BCAD-486F-8B41-C9312B2FC559}" srcOrd="4" destOrd="0" presId="urn:microsoft.com/office/officeart/2005/8/layout/gear1"/>
    <dgm:cxn modelId="{1983D3FD-C501-40F2-93F3-2416CC18D3F9}" type="presParOf" srcId="{465FFEE3-FD5A-460B-8A9E-6AF12A86848C}" destId="{780A191F-FFC4-4C33-9166-540D996EE8F9}" srcOrd="5" destOrd="0" presId="urn:microsoft.com/office/officeart/2005/8/layout/gear1"/>
    <dgm:cxn modelId="{B5ECBC91-090B-4FC7-BF5B-8C3BCD3E7942}" type="presParOf" srcId="{465FFEE3-FD5A-460B-8A9E-6AF12A86848C}" destId="{BD69E132-20DF-448B-86EF-6CFE3DAD7CC1}" srcOrd="6" destOrd="0" presId="urn:microsoft.com/office/officeart/2005/8/layout/gear1"/>
    <dgm:cxn modelId="{6A34973E-CE16-4A03-91BC-C19DA9D6B084}" type="presParOf" srcId="{465FFEE3-FD5A-460B-8A9E-6AF12A86848C}" destId="{BB0B06A9-99FA-468F-A3A5-4D1FA8273A5F}" srcOrd="7" destOrd="0" presId="urn:microsoft.com/office/officeart/2005/8/layout/gear1"/>
    <dgm:cxn modelId="{FA9CE468-6B67-4520-9A62-BBD988B81BB8}" type="presParOf" srcId="{465FFEE3-FD5A-460B-8A9E-6AF12A86848C}" destId="{FE98D765-B690-4219-BDB9-AE0F466972A1}" srcOrd="8" destOrd="0" presId="urn:microsoft.com/office/officeart/2005/8/layout/gear1"/>
    <dgm:cxn modelId="{053DA1D5-6733-430D-8F5E-466A8B8D2AB0}" type="presParOf" srcId="{465FFEE3-FD5A-460B-8A9E-6AF12A86848C}" destId="{7362F2E0-F5F8-4E49-9640-AA36F797A36C}" srcOrd="9" destOrd="0" presId="urn:microsoft.com/office/officeart/2005/8/layout/gear1"/>
    <dgm:cxn modelId="{892BB246-6D77-4019-913D-6BFC206378D0}" type="presParOf" srcId="{465FFEE3-FD5A-460B-8A9E-6AF12A86848C}" destId="{A7EB3423-281C-465C-A4E0-0072AF324040}" srcOrd="10" destOrd="0" presId="urn:microsoft.com/office/officeart/2005/8/layout/gear1"/>
    <dgm:cxn modelId="{A0E3CA76-C790-48B2-B77B-D8C804A4C95B}" type="presParOf" srcId="{465FFEE3-FD5A-460B-8A9E-6AF12A86848C}" destId="{2F9288DC-44E3-431B-AE3B-E8BCBF329D35}" srcOrd="11" destOrd="0" presId="urn:microsoft.com/office/officeart/2005/8/layout/gear1"/>
    <dgm:cxn modelId="{64D44FEE-E046-4AA0-9607-B0BD72A168E2}" type="presParOf" srcId="{465FFEE3-FD5A-460B-8A9E-6AF12A86848C}" destId="{F6692602-CC9E-4DDE-8AE4-7F0B8CD2588D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9A6DB3-18B8-4EA6-855D-1446A7D22ACF}" type="doc">
      <dgm:prSet loTypeId="urn:microsoft.com/office/officeart/2005/8/layout/venn1" loCatId="relationship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06F0209-0278-4F33-9E99-48BC232E3DEF}">
      <dgm:prSet phldrT="[Text]" custT="1"/>
      <dgm:spPr/>
      <dgm:t>
        <a:bodyPr/>
        <a:lstStyle/>
        <a:p>
          <a:r>
            <a:rPr lang="zh-CN" altLang="en-US" sz="18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          领先地位</a:t>
          </a:r>
          <a:endParaRPr lang="en-AU" sz="1800" b="1" dirty="0">
            <a:solidFill>
              <a:schemeClr val="tx2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EFA4D3A6-60C0-4450-BAB8-C2AD3F0AAC9C}" type="parTrans" cxnId="{93CAD1A1-BD22-4E14-A7AD-2F162F798A94}">
      <dgm:prSet/>
      <dgm:spPr/>
      <dgm:t>
        <a:bodyPr/>
        <a:lstStyle/>
        <a:p>
          <a:endParaRPr lang="en-AU"/>
        </a:p>
      </dgm:t>
    </dgm:pt>
    <dgm:pt modelId="{64A8B76D-3A75-45CE-939E-340B5B20842A}" type="sibTrans" cxnId="{93CAD1A1-BD22-4E14-A7AD-2F162F798A94}">
      <dgm:prSet/>
      <dgm:spPr/>
      <dgm:t>
        <a:bodyPr/>
        <a:lstStyle/>
        <a:p>
          <a:endParaRPr lang="en-AU"/>
        </a:p>
      </dgm:t>
    </dgm:pt>
    <dgm:pt modelId="{DCAB75A0-446C-4885-AB06-E98FDCBE8D1F}">
      <dgm:prSet phldrT="[Text]" custT="1"/>
      <dgm:spPr/>
      <dgm:t>
        <a:bodyPr/>
        <a:lstStyle/>
        <a:p>
          <a:r>
            <a:rPr lang="zh-CN" altLang="en-U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前沿学科</a:t>
          </a:r>
          <a:endParaRPr lang="en-AU" sz="1400" b="1" dirty="0">
            <a:solidFill>
              <a:schemeClr val="tx2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2D5A0437-1B6C-4F63-AF8C-A09F9B0BE526}" type="parTrans" cxnId="{CFC1667E-EE0F-4FEC-98BE-D01DE793AF88}">
      <dgm:prSet/>
      <dgm:spPr/>
      <dgm:t>
        <a:bodyPr/>
        <a:lstStyle/>
        <a:p>
          <a:endParaRPr lang="en-AU"/>
        </a:p>
      </dgm:t>
    </dgm:pt>
    <dgm:pt modelId="{9FC4A19D-D04C-436E-B581-FDFF01162B1D}" type="sibTrans" cxnId="{CFC1667E-EE0F-4FEC-98BE-D01DE793AF88}">
      <dgm:prSet/>
      <dgm:spPr/>
      <dgm:t>
        <a:bodyPr/>
        <a:lstStyle/>
        <a:p>
          <a:endParaRPr lang="en-AU"/>
        </a:p>
      </dgm:t>
    </dgm:pt>
    <dgm:pt modelId="{CE4C9B22-2503-49EE-AA41-F25BBEF38E66}">
      <dgm:prSet phldrT="[Text]" custT="1"/>
      <dgm:spPr/>
      <dgm:t>
        <a:bodyPr/>
        <a:lstStyle/>
        <a:p>
          <a:r>
            <a:rPr lang="zh-CN" altLang="en-U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专享支持</a:t>
          </a:r>
          <a:endParaRPr lang="en-AU" sz="1400" b="1" dirty="0">
            <a:solidFill>
              <a:schemeClr val="tx2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6900E81C-197A-4E40-B06E-0D3EC8801964}" type="parTrans" cxnId="{745F80D6-FA78-47FC-ADCE-FB093C0446EB}">
      <dgm:prSet/>
      <dgm:spPr/>
      <dgm:t>
        <a:bodyPr/>
        <a:lstStyle/>
        <a:p>
          <a:endParaRPr lang="en-AU"/>
        </a:p>
      </dgm:t>
    </dgm:pt>
    <dgm:pt modelId="{C7094607-AD4F-422B-B12A-A998BB37FF06}" type="sibTrans" cxnId="{745F80D6-FA78-47FC-ADCE-FB093C0446EB}">
      <dgm:prSet/>
      <dgm:spPr/>
      <dgm:t>
        <a:bodyPr/>
        <a:lstStyle/>
        <a:p>
          <a:endParaRPr lang="en-AU"/>
        </a:p>
      </dgm:t>
    </dgm:pt>
    <dgm:pt modelId="{CEE0811B-C829-4CD7-B3A7-F4D9567693EE}">
      <dgm:prSet phldrT="[Text]" custT="1"/>
      <dgm:spPr/>
      <dgm:t>
        <a:bodyPr/>
        <a:lstStyle/>
        <a:p>
          <a:r>
            <a:rPr lang="zh-CN" altLang="en-U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职业准备</a:t>
          </a:r>
          <a:r>
            <a:rPr lang="en-AU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endParaRPr lang="en-AU" sz="1400" b="1" dirty="0">
            <a:solidFill>
              <a:schemeClr val="tx2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F92CC6BB-3768-474C-B275-4AED71E9D5D3}" type="parTrans" cxnId="{70BC5AB2-CF7D-4CCA-B743-069305B9EC72}">
      <dgm:prSet/>
      <dgm:spPr/>
      <dgm:t>
        <a:bodyPr/>
        <a:lstStyle/>
        <a:p>
          <a:endParaRPr lang="en-AU"/>
        </a:p>
      </dgm:t>
    </dgm:pt>
    <dgm:pt modelId="{2447F067-C5C8-4FDB-BCD2-ACB06F21CEA0}" type="sibTrans" cxnId="{70BC5AB2-CF7D-4CCA-B743-069305B9EC72}">
      <dgm:prSet/>
      <dgm:spPr/>
      <dgm:t>
        <a:bodyPr/>
        <a:lstStyle/>
        <a:p>
          <a:endParaRPr lang="en-AU"/>
        </a:p>
      </dgm:t>
    </dgm:pt>
    <dgm:pt modelId="{D7473859-863E-4D68-87BE-819FA9F72D6C}">
      <dgm:prSet phldrT="[Text]" custT="1"/>
      <dgm:spPr/>
      <dgm:t>
        <a:bodyPr/>
        <a:lstStyle/>
        <a:p>
          <a:r>
            <a:rPr lang="zh-CN" altLang="en-US" sz="1400" b="1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学习体验</a:t>
          </a:r>
          <a:endParaRPr lang="en-AU" sz="1400" b="1" dirty="0">
            <a:solidFill>
              <a:schemeClr val="tx2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8D7F8EAC-C6D7-4EEA-80C0-1579BD2A5C67}" type="sibTrans" cxnId="{59739A19-637E-4430-806B-85C22EB5E550}">
      <dgm:prSet/>
      <dgm:spPr/>
      <dgm:t>
        <a:bodyPr/>
        <a:lstStyle/>
        <a:p>
          <a:endParaRPr lang="en-AU"/>
        </a:p>
      </dgm:t>
    </dgm:pt>
    <dgm:pt modelId="{703ED6AB-8551-44DA-B361-C5526A297EF0}" type="parTrans" cxnId="{59739A19-637E-4430-806B-85C22EB5E550}">
      <dgm:prSet/>
      <dgm:spPr/>
      <dgm:t>
        <a:bodyPr/>
        <a:lstStyle/>
        <a:p>
          <a:endParaRPr lang="en-AU"/>
        </a:p>
      </dgm:t>
    </dgm:pt>
    <dgm:pt modelId="{E5C23E00-4BDD-4412-AAA2-626077879883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澳大利亚八大之一，</a:t>
          </a:r>
          <a:r>
            <a:rPr lang="en-US" altLang="zh-CN" sz="1200" b="0" dirty="0" smtClean="0">
              <a:latin typeface="微软雅黑" pitchFamily="34" charset="-122"/>
              <a:ea typeface="微软雅黑" pitchFamily="34" charset="-122"/>
            </a:rPr>
            <a:t>AACSB</a:t>
          </a:r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认证课程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670F1DC9-2DCA-4B18-97C1-119F060C404F}" type="parTrans" cxnId="{6526F22E-A7BE-43E2-BF60-60633526C18E}">
      <dgm:prSet/>
      <dgm:spPr/>
      <dgm:t>
        <a:bodyPr/>
        <a:lstStyle/>
        <a:p>
          <a:endParaRPr lang="en-AU"/>
        </a:p>
      </dgm:t>
    </dgm:pt>
    <dgm:pt modelId="{CF6BE04F-51D2-4775-AA8B-075E4F25D475}" type="sibTrans" cxnId="{6526F22E-A7BE-43E2-BF60-60633526C18E}">
      <dgm:prSet/>
      <dgm:spPr/>
      <dgm:t>
        <a:bodyPr/>
        <a:lstStyle/>
        <a:p>
          <a:endParaRPr lang="en-AU"/>
        </a:p>
      </dgm:t>
    </dgm:pt>
    <dgm:pt modelId="{1E4055B2-E838-451C-B615-D9C8C2ACB9AC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亚太关注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3E0A1EB2-6159-446E-8437-6BA47F17329E}" type="parTrans" cxnId="{FA0A4987-E012-4BB3-BB4F-414425B147F8}">
      <dgm:prSet/>
      <dgm:spPr/>
      <dgm:t>
        <a:bodyPr/>
        <a:lstStyle/>
        <a:p>
          <a:endParaRPr lang="en-AU"/>
        </a:p>
      </dgm:t>
    </dgm:pt>
    <dgm:pt modelId="{ACE9D2BC-5E24-4795-B054-79FB093D185F}" type="sibTrans" cxnId="{FA0A4987-E012-4BB3-BB4F-414425B147F8}">
      <dgm:prSet/>
      <dgm:spPr/>
      <dgm:t>
        <a:bodyPr/>
        <a:lstStyle/>
        <a:p>
          <a:endParaRPr lang="en-AU"/>
        </a:p>
      </dgm:t>
    </dgm:pt>
    <dgm:pt modelId="{08C5AB2A-2242-49FA-9C74-A0677A590065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灵活性及优势课程提供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6F424737-0FBC-4837-BA7C-5CC6F90473A2}" type="parTrans" cxnId="{2C07A139-DC97-48CC-8E82-40BC107E4554}">
      <dgm:prSet/>
      <dgm:spPr/>
      <dgm:t>
        <a:bodyPr/>
        <a:lstStyle/>
        <a:p>
          <a:endParaRPr lang="en-AU"/>
        </a:p>
      </dgm:t>
    </dgm:pt>
    <dgm:pt modelId="{16D6BFC2-AEDF-43B3-A0AF-2E2976B6FCDA}" type="sibTrans" cxnId="{2C07A139-DC97-48CC-8E82-40BC107E4554}">
      <dgm:prSet/>
      <dgm:spPr/>
      <dgm:t>
        <a:bodyPr/>
        <a:lstStyle/>
        <a:p>
          <a:endParaRPr lang="en-AU"/>
        </a:p>
      </dgm:t>
    </dgm:pt>
    <dgm:pt modelId="{77BD1D9C-E23A-4092-AEB4-45A26A28E890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学院服务团队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AFEBC8A9-00B7-41FD-808F-32F5225448CA}" type="parTrans" cxnId="{D20012C5-B0C6-4359-86E2-597842F9C919}">
      <dgm:prSet/>
      <dgm:spPr/>
      <dgm:t>
        <a:bodyPr/>
        <a:lstStyle/>
        <a:p>
          <a:endParaRPr lang="en-AU"/>
        </a:p>
      </dgm:t>
    </dgm:pt>
    <dgm:pt modelId="{8880D5A8-57F8-40A9-B6AD-5ECA28B5C76D}" type="sibTrans" cxnId="{D20012C5-B0C6-4359-86E2-597842F9C919}">
      <dgm:prSet/>
      <dgm:spPr/>
      <dgm:t>
        <a:bodyPr/>
        <a:lstStyle/>
        <a:p>
          <a:endParaRPr lang="en-AU"/>
        </a:p>
      </dgm:t>
    </dgm:pt>
    <dgm:pt modelId="{EB615F31-7A49-46A7-9996-48DD4CEC2D5C}">
      <dgm:prSet/>
      <dgm:spPr/>
      <dgm:t>
        <a:bodyPr/>
        <a:lstStyle/>
        <a:p>
          <a:endParaRPr lang="en-AU" sz="1500" dirty="0"/>
        </a:p>
      </dgm:t>
    </dgm:pt>
    <dgm:pt modelId="{B2EBFBBC-DAA9-4AB6-B4AB-3A78D887061F}" type="parTrans" cxnId="{75385CED-DFD0-4FC0-952B-4CAF7605FD29}">
      <dgm:prSet/>
      <dgm:spPr/>
      <dgm:t>
        <a:bodyPr/>
        <a:lstStyle/>
        <a:p>
          <a:endParaRPr lang="en-AU"/>
        </a:p>
      </dgm:t>
    </dgm:pt>
    <dgm:pt modelId="{5B38D482-7DDC-4D15-8F99-198471538F41}" type="sibTrans" cxnId="{75385CED-DFD0-4FC0-952B-4CAF7605FD29}">
      <dgm:prSet/>
      <dgm:spPr/>
      <dgm:t>
        <a:bodyPr/>
        <a:lstStyle/>
        <a:p>
          <a:endParaRPr lang="en-AU"/>
        </a:p>
      </dgm:t>
    </dgm:pt>
    <dgm:pt modelId="{8CA29EE9-93C0-42DC-B5D0-19396C46EFD2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阿德莱德优势项目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BD8FEBAA-6F3B-403D-A3AC-7689965D7EE2}" type="parTrans" cxnId="{A4BDF72B-50C0-4C10-AC9E-22D13356AAC7}">
      <dgm:prSet/>
      <dgm:spPr/>
      <dgm:t>
        <a:bodyPr/>
        <a:lstStyle/>
        <a:p>
          <a:endParaRPr lang="en-AU"/>
        </a:p>
      </dgm:t>
    </dgm:pt>
    <dgm:pt modelId="{C6F16AE3-8D6E-44D4-AA72-55D3F17AC29C}" type="sibTrans" cxnId="{A4BDF72B-50C0-4C10-AC9E-22D13356AAC7}">
      <dgm:prSet/>
      <dgm:spPr/>
      <dgm:t>
        <a:bodyPr/>
        <a:lstStyle/>
        <a:p>
          <a:endParaRPr lang="en-AU"/>
        </a:p>
      </dgm:t>
    </dgm:pt>
    <dgm:pt modelId="{09EBE23D-DEF3-4A18-B599-250D223E99D8}">
      <dgm:prSet/>
      <dgm:spPr/>
      <dgm:t>
        <a:bodyPr/>
        <a:lstStyle/>
        <a:p>
          <a:endParaRPr lang="en-AU" sz="1400" dirty="0"/>
        </a:p>
      </dgm:t>
    </dgm:pt>
    <dgm:pt modelId="{B86704F0-2430-4F5C-B928-9D77DC53BD41}" type="parTrans" cxnId="{8383AD3C-4CFA-4A95-95B6-7AC732175D50}">
      <dgm:prSet/>
      <dgm:spPr/>
      <dgm:t>
        <a:bodyPr/>
        <a:lstStyle/>
        <a:p>
          <a:endParaRPr lang="en-AU"/>
        </a:p>
      </dgm:t>
    </dgm:pt>
    <dgm:pt modelId="{D6DC3E15-DAA8-466B-877B-FD3C416E3B85}" type="sibTrans" cxnId="{8383AD3C-4CFA-4A95-95B6-7AC732175D50}">
      <dgm:prSet/>
      <dgm:spPr/>
      <dgm:t>
        <a:bodyPr/>
        <a:lstStyle/>
        <a:p>
          <a:endParaRPr lang="en-AU"/>
        </a:p>
      </dgm:t>
    </dgm:pt>
    <dgm:pt modelId="{D2D88F67-B4C2-4258-8E10-323BE7D9988B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与学者互动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31DF63AD-7F13-4C3C-8D7A-D69CBCB12E99}" type="parTrans" cxnId="{7F185243-4C20-4BA3-BCD2-B9ED617468BD}">
      <dgm:prSet/>
      <dgm:spPr/>
      <dgm:t>
        <a:bodyPr/>
        <a:lstStyle/>
        <a:p>
          <a:endParaRPr lang="en-AU"/>
        </a:p>
      </dgm:t>
    </dgm:pt>
    <dgm:pt modelId="{0661C8E0-44E0-4DA7-A5E8-484D8E92E5A0}" type="sibTrans" cxnId="{7F185243-4C20-4BA3-BCD2-B9ED617468BD}">
      <dgm:prSet/>
      <dgm:spPr/>
      <dgm:t>
        <a:bodyPr/>
        <a:lstStyle/>
        <a:p>
          <a:endParaRPr lang="en-AU"/>
        </a:p>
      </dgm:t>
    </dgm:pt>
    <dgm:pt modelId="{F24293E7-3B9A-4942-9606-3522C414ECCA}">
      <dgm:prSet custT="1"/>
      <dgm:spPr/>
      <dgm:t>
        <a:bodyPr/>
        <a:lstStyle/>
        <a:p>
          <a:r>
            <a:rPr lang="zh-CN" altLang="en-US" sz="1100" b="0" dirty="0" smtClean="0">
              <a:latin typeface="微软雅黑" pitchFamily="34" charset="-122"/>
              <a:ea typeface="微软雅黑" pitchFamily="34" charset="-122"/>
            </a:rPr>
            <a:t>本科阶段多样化的学习体验</a:t>
          </a:r>
          <a:endParaRPr lang="en-AU" sz="1100" b="0" dirty="0">
            <a:latin typeface="微软雅黑" pitchFamily="34" charset="-122"/>
            <a:ea typeface="微软雅黑" pitchFamily="34" charset="-122"/>
          </a:endParaRPr>
        </a:p>
      </dgm:t>
    </dgm:pt>
    <dgm:pt modelId="{E504B441-D593-408A-962D-22FC8245BE0F}" type="sibTrans" cxnId="{B3AD5A3B-ABAC-4CE3-BAE1-5B8FB37F242C}">
      <dgm:prSet/>
      <dgm:spPr/>
      <dgm:t>
        <a:bodyPr/>
        <a:lstStyle/>
        <a:p>
          <a:endParaRPr lang="en-AU"/>
        </a:p>
      </dgm:t>
    </dgm:pt>
    <dgm:pt modelId="{8B003158-4721-4167-946F-1CEF41030595}" type="parTrans" cxnId="{B3AD5A3B-ABAC-4CE3-BAE1-5B8FB37F242C}">
      <dgm:prSet/>
      <dgm:spPr/>
      <dgm:t>
        <a:bodyPr/>
        <a:lstStyle/>
        <a:p>
          <a:endParaRPr lang="en-AU"/>
        </a:p>
      </dgm:t>
    </dgm:pt>
    <dgm:pt modelId="{96CA0F55-C90F-48A5-8DF6-B5E3295A684D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实习机会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B73536C8-4423-4B7C-8F75-EB3C738B580E}" type="sibTrans" cxnId="{E6AAE5A0-6879-4EB6-9407-DF9B47F320FE}">
      <dgm:prSet/>
      <dgm:spPr/>
      <dgm:t>
        <a:bodyPr/>
        <a:lstStyle/>
        <a:p>
          <a:endParaRPr lang="en-AU"/>
        </a:p>
      </dgm:t>
    </dgm:pt>
    <dgm:pt modelId="{136B1633-D7E3-49DF-AD6F-4CE632FAEC22}" type="parTrans" cxnId="{E6AAE5A0-6879-4EB6-9407-DF9B47F320FE}">
      <dgm:prSet/>
      <dgm:spPr/>
      <dgm:t>
        <a:bodyPr/>
        <a:lstStyle/>
        <a:p>
          <a:endParaRPr lang="en-AU"/>
        </a:p>
      </dgm:t>
    </dgm:pt>
    <dgm:pt modelId="{B840D958-A271-476B-A826-B307D5BA3538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南澳地区最好的商学和经济学院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CD1A50C9-DD7E-4B0E-A36B-DA41F585A4D9}" type="sibTrans" cxnId="{FED869FF-B1F7-4A81-8B27-488443C6BFE4}">
      <dgm:prSet/>
      <dgm:spPr/>
      <dgm:t>
        <a:bodyPr/>
        <a:lstStyle/>
        <a:p>
          <a:endParaRPr lang="en-AU"/>
        </a:p>
      </dgm:t>
    </dgm:pt>
    <dgm:pt modelId="{B4CEBE57-CB8B-4BDF-80A5-60ED1DD6C090}" type="parTrans" cxnId="{FED869FF-B1F7-4A81-8B27-488443C6BFE4}">
      <dgm:prSet/>
      <dgm:spPr/>
      <dgm:t>
        <a:bodyPr/>
        <a:lstStyle/>
        <a:p>
          <a:endParaRPr lang="en-AU"/>
        </a:p>
      </dgm:t>
    </dgm:pt>
    <dgm:pt modelId="{4C746E1A-5437-428D-882F-B81600DA0E09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职业准备课程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ACB8C48E-1F29-49DB-973F-2AF7ED3CC56D}" type="parTrans" cxnId="{C4D8F037-004F-4658-B775-81D6AC837A34}">
      <dgm:prSet/>
      <dgm:spPr/>
      <dgm:t>
        <a:bodyPr/>
        <a:lstStyle/>
        <a:p>
          <a:endParaRPr lang="en-AU"/>
        </a:p>
      </dgm:t>
    </dgm:pt>
    <dgm:pt modelId="{87E5BD28-AC82-4911-9E26-9ABAA45BE7E0}" type="sibTrans" cxnId="{C4D8F037-004F-4658-B775-81D6AC837A34}">
      <dgm:prSet/>
      <dgm:spPr/>
      <dgm:t>
        <a:bodyPr/>
        <a:lstStyle/>
        <a:p>
          <a:endParaRPr lang="en-AU"/>
        </a:p>
      </dgm:t>
    </dgm:pt>
    <dgm:pt modelId="{3E2E03D3-8FFB-45E7-84EC-87CB5987551F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技能提升以迎接未来挑战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C51CF027-DC3C-42A9-A1E7-4BE67138DFAE}" type="parTrans" cxnId="{0765EFDB-0347-4196-9FF9-D3470EB0F927}">
      <dgm:prSet/>
      <dgm:spPr/>
      <dgm:t>
        <a:bodyPr/>
        <a:lstStyle/>
        <a:p>
          <a:endParaRPr lang="en-AU"/>
        </a:p>
      </dgm:t>
    </dgm:pt>
    <dgm:pt modelId="{0FD83783-932E-4392-9CA3-830162E03529}" type="sibTrans" cxnId="{0765EFDB-0347-4196-9FF9-D3470EB0F927}">
      <dgm:prSet/>
      <dgm:spPr/>
      <dgm:t>
        <a:bodyPr/>
        <a:lstStyle/>
        <a:p>
          <a:endParaRPr lang="en-AU"/>
        </a:p>
      </dgm:t>
    </dgm:pt>
    <dgm:pt modelId="{96B56BE4-886A-4D23-8C30-72D7E981DEDF}">
      <dgm:prSet custT="1"/>
      <dgm:spPr/>
      <dgm:t>
        <a:bodyPr/>
        <a:lstStyle/>
        <a:p>
          <a:endParaRPr lang="en-AU" sz="1600" b="1" dirty="0"/>
        </a:p>
      </dgm:t>
    </dgm:pt>
    <dgm:pt modelId="{6BC47C3A-F64A-412F-99E8-8B31D0B6FEDB}" type="parTrans" cxnId="{37337D40-2733-4A3B-8356-FE7E6ED94EB6}">
      <dgm:prSet/>
      <dgm:spPr/>
      <dgm:t>
        <a:bodyPr/>
        <a:lstStyle/>
        <a:p>
          <a:endParaRPr lang="en-AU"/>
        </a:p>
      </dgm:t>
    </dgm:pt>
    <dgm:pt modelId="{ED7B12AC-85E4-438C-A563-9AC7FF101097}" type="sibTrans" cxnId="{37337D40-2733-4A3B-8356-FE7E6ED94EB6}">
      <dgm:prSet/>
      <dgm:spPr/>
      <dgm:t>
        <a:bodyPr/>
        <a:lstStyle/>
        <a:p>
          <a:endParaRPr lang="en-AU"/>
        </a:p>
      </dgm:t>
    </dgm:pt>
    <dgm:pt modelId="{2363BA2B-FB84-45FB-931A-1F5A9FE1E358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海外游学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AC6AF308-9651-4092-9BC7-5BBBF89E2EF0}" type="parTrans" cxnId="{906A3BA2-2E48-47F7-B279-48042DC90894}">
      <dgm:prSet/>
      <dgm:spPr/>
      <dgm:t>
        <a:bodyPr/>
        <a:lstStyle/>
        <a:p>
          <a:endParaRPr lang="en-AU"/>
        </a:p>
      </dgm:t>
    </dgm:pt>
    <dgm:pt modelId="{2E8D7AB3-5C7D-41A5-8F7D-16C7BEB733DC}" type="sibTrans" cxnId="{906A3BA2-2E48-47F7-B279-48042DC90894}">
      <dgm:prSet/>
      <dgm:spPr/>
      <dgm:t>
        <a:bodyPr/>
        <a:lstStyle/>
        <a:p>
          <a:endParaRPr lang="en-AU"/>
        </a:p>
      </dgm:t>
    </dgm:pt>
    <dgm:pt modelId="{B674EB6F-616A-42F0-8B68-730570054301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大部分课程无需背景要求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686ECCB5-1820-4DAA-8ABF-BB38E1C6593D}" type="parTrans" cxnId="{39D69C03-69D5-4B56-8869-461378A2958B}">
      <dgm:prSet/>
      <dgm:spPr/>
      <dgm:t>
        <a:bodyPr/>
        <a:lstStyle/>
        <a:p>
          <a:endParaRPr lang="zh-CN" altLang="en-US"/>
        </a:p>
      </dgm:t>
    </dgm:pt>
    <dgm:pt modelId="{C62C29B7-B25D-463C-938A-850093D775C5}" type="sibTrans" cxnId="{39D69C03-69D5-4B56-8869-461378A2958B}">
      <dgm:prSet/>
      <dgm:spPr/>
      <dgm:t>
        <a:bodyPr/>
        <a:lstStyle/>
        <a:p>
          <a:endParaRPr lang="zh-CN" altLang="en-US"/>
        </a:p>
      </dgm:t>
    </dgm:pt>
    <dgm:pt modelId="{8C90C617-1AE8-4DF9-B8A8-7C692E983599}">
      <dgm:prSet custT="1"/>
      <dgm:spPr/>
      <dgm:t>
        <a:bodyPr/>
        <a:lstStyle/>
        <a:p>
          <a:r>
            <a:rPr lang="zh-CN" altLang="en-US" sz="1200" b="0" dirty="0" smtClean="0">
              <a:latin typeface="微软雅黑" pitchFamily="34" charset="-122"/>
              <a:ea typeface="微软雅黑" pitchFamily="34" charset="-122"/>
            </a:rPr>
            <a:t>学习中心</a:t>
          </a:r>
          <a:endParaRPr lang="en-AU" sz="1200" b="0" dirty="0">
            <a:latin typeface="微软雅黑" pitchFamily="34" charset="-122"/>
            <a:ea typeface="微软雅黑" pitchFamily="34" charset="-122"/>
          </a:endParaRPr>
        </a:p>
      </dgm:t>
    </dgm:pt>
    <dgm:pt modelId="{16B58BC2-D3E3-49B7-8B23-1D885DDF58F0}" type="parTrans" cxnId="{832630AC-19BE-428D-9200-766A17309A76}">
      <dgm:prSet/>
      <dgm:spPr/>
      <dgm:t>
        <a:bodyPr/>
        <a:lstStyle/>
        <a:p>
          <a:endParaRPr lang="zh-CN" altLang="en-US"/>
        </a:p>
      </dgm:t>
    </dgm:pt>
    <dgm:pt modelId="{BB6D3606-034B-458B-956F-74D21FE5A39D}" type="sibTrans" cxnId="{832630AC-19BE-428D-9200-766A17309A76}">
      <dgm:prSet/>
      <dgm:spPr/>
      <dgm:t>
        <a:bodyPr/>
        <a:lstStyle/>
        <a:p>
          <a:endParaRPr lang="zh-CN" altLang="en-US"/>
        </a:p>
      </dgm:t>
    </dgm:pt>
    <dgm:pt modelId="{AC9929DA-493A-4B9D-A527-39E13600EEED}" type="pres">
      <dgm:prSet presAssocID="{309A6DB3-18B8-4EA6-855D-1446A7D22ACF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56114E87-6942-449F-A8DA-29C7644C5A87}" type="pres">
      <dgm:prSet presAssocID="{E06F0209-0278-4F33-9E99-48BC232E3DEF}" presName="circ1" presStyleLbl="vennNode1" presStyleIdx="0" presStyleCnt="5"/>
      <dgm:spPr/>
    </dgm:pt>
    <dgm:pt modelId="{49E6D03D-2BA0-4850-9B85-A3564EF7BCFC}" type="pres">
      <dgm:prSet presAssocID="{E06F0209-0278-4F33-9E99-48BC232E3DEF}" presName="circ1Tx" presStyleLbl="revTx" presStyleIdx="0" presStyleCnt="0" custScaleX="121450" custScaleY="81202" custLinFactNeighborX="4517" custLinFactNeighborY="22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3779B5E-4A2E-438B-ADB2-1985B82A1D02}" type="pres">
      <dgm:prSet presAssocID="{DCAB75A0-446C-4885-AB06-E98FDCBE8D1F}" presName="circ2" presStyleLbl="vennNode1" presStyleIdx="1" presStyleCnt="5"/>
      <dgm:spPr/>
    </dgm:pt>
    <dgm:pt modelId="{91412D15-5B0B-45FA-8505-F45303FBA695}" type="pres">
      <dgm:prSet presAssocID="{DCAB75A0-446C-4885-AB06-E98FDCBE8D1F}" presName="circ2Tx" presStyleLbl="revTx" presStyleIdx="0" presStyleCnt="0" custScaleX="101427" custScaleY="165133" custLinFactNeighborX="-1480" custLinFactNeighborY="480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FF44E44-E480-47D1-AB58-4B4AA4B98A84}" type="pres">
      <dgm:prSet presAssocID="{CE4C9B22-2503-49EE-AA41-F25BBEF38E66}" presName="circ3" presStyleLbl="vennNode1" presStyleIdx="2" presStyleCnt="5"/>
      <dgm:spPr/>
    </dgm:pt>
    <dgm:pt modelId="{A28E0F02-06F6-4791-AF14-2E85A076F2EF}" type="pres">
      <dgm:prSet presAssocID="{CE4C9B22-2503-49EE-AA41-F25BBEF38E66}" presName="circ3Tx" presStyleLbl="revTx" presStyleIdx="0" presStyleCnt="0" custScaleX="71503" custScaleY="90531" custLinFactNeighborX="9718" custLinFactNeighborY="-34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AE31B2D-3A5B-4A05-A505-FF0E854398CE}" type="pres">
      <dgm:prSet presAssocID="{CEE0811B-C829-4CD7-B3A7-F4D9567693EE}" presName="circ4" presStyleLbl="vennNode1" presStyleIdx="3" presStyleCnt="5"/>
      <dgm:spPr/>
    </dgm:pt>
    <dgm:pt modelId="{DB11214A-7C39-4720-B6BB-8D3DE9F2AAA6}" type="pres">
      <dgm:prSet presAssocID="{CEE0811B-C829-4CD7-B3A7-F4D9567693EE}" presName="circ4Tx" presStyleLbl="revTx" presStyleIdx="0" presStyleCnt="0" custScaleX="92850" custScaleY="120799" custLinFactNeighborX="-17843" custLinFactNeighborY="-243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247AA36-DE44-4EDA-9B10-C9487FBBFE84}" type="pres">
      <dgm:prSet presAssocID="{D7473859-863E-4D68-87BE-819FA9F72D6C}" presName="circ5" presStyleLbl="vennNode1" presStyleIdx="4" presStyleCnt="5" custScaleX="97374"/>
      <dgm:spPr/>
    </dgm:pt>
    <dgm:pt modelId="{8E70A398-A39D-4385-9EEE-16D62AB9A2EA}" type="pres">
      <dgm:prSet presAssocID="{D7473859-863E-4D68-87BE-819FA9F72D6C}" presName="circ5Tx" presStyleLbl="revTx" presStyleIdx="0" presStyleCnt="0" custScaleX="114617" custScaleY="102348" custLinFactNeighborX="4229" custLinFactNeighborY="96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ED869FF-B1F7-4A81-8B27-488443C6BFE4}" srcId="{E06F0209-0278-4F33-9E99-48BC232E3DEF}" destId="{B840D958-A271-476B-A826-B307D5BA3538}" srcOrd="0" destOrd="0" parTransId="{B4CEBE57-CB8B-4BDF-80A5-60ED1DD6C090}" sibTransId="{CD1A50C9-DD7E-4B0E-A36B-DA41F585A4D9}"/>
    <dgm:cxn modelId="{D20012C5-B0C6-4359-86E2-597842F9C919}" srcId="{CE4C9B22-2503-49EE-AA41-F25BBEF38E66}" destId="{77BD1D9C-E23A-4092-AEB4-45A26A28E890}" srcOrd="0" destOrd="0" parTransId="{AFEBC8A9-00B7-41FD-808F-32F5225448CA}" sibTransId="{8880D5A8-57F8-40A9-B6AD-5ECA28B5C76D}"/>
    <dgm:cxn modelId="{E1FA42FD-DCD6-43A6-8157-D2F8B32C991F}" type="presOf" srcId="{CE4C9B22-2503-49EE-AA41-F25BBEF38E66}" destId="{A28E0F02-06F6-4791-AF14-2E85A076F2EF}" srcOrd="0" destOrd="0" presId="urn:microsoft.com/office/officeart/2005/8/layout/venn1"/>
    <dgm:cxn modelId="{59739A19-637E-4430-806B-85C22EB5E550}" srcId="{309A6DB3-18B8-4EA6-855D-1446A7D22ACF}" destId="{D7473859-863E-4D68-87BE-819FA9F72D6C}" srcOrd="4" destOrd="0" parTransId="{703ED6AB-8551-44DA-B361-C5526A297EF0}" sibTransId="{8D7F8EAC-C6D7-4EEA-80C0-1579BD2A5C67}"/>
    <dgm:cxn modelId="{A4BDF72B-50C0-4C10-AC9E-22D13356AAC7}" srcId="{CEE0811B-C829-4CD7-B3A7-F4D9567693EE}" destId="{8CA29EE9-93C0-42DC-B5D0-19396C46EFD2}" srcOrd="1" destOrd="0" parTransId="{BD8FEBAA-6F3B-403D-A3AC-7689965D7EE2}" sibTransId="{C6F16AE3-8D6E-44D4-AA72-55D3F17AC29C}"/>
    <dgm:cxn modelId="{2C07A139-DC97-48CC-8E82-40BC107E4554}" srcId="{DCAB75A0-446C-4885-AB06-E98FDCBE8D1F}" destId="{08C5AB2A-2242-49FA-9C74-A0677A590065}" srcOrd="0" destOrd="0" parTransId="{6F424737-0FBC-4837-BA7C-5CC6F90473A2}" sibTransId="{16D6BFC2-AEDF-43B3-A0AF-2E2976B6FCDA}"/>
    <dgm:cxn modelId="{FA0A4987-E012-4BB3-BB4F-414425B147F8}" srcId="{DCAB75A0-446C-4885-AB06-E98FDCBE8D1F}" destId="{1E4055B2-E838-451C-B615-D9C8C2ACB9AC}" srcOrd="2" destOrd="0" parTransId="{3E0A1EB2-6159-446E-8437-6BA47F17329E}" sibTransId="{ACE9D2BC-5E24-4795-B054-79FB093D185F}"/>
    <dgm:cxn modelId="{9AF405A9-E218-47D9-A2B6-F8ED98D6E4AE}" type="presOf" srcId="{D2D88F67-B4C2-4258-8E10-323BE7D9988B}" destId="{8E70A398-A39D-4385-9EEE-16D62AB9A2EA}" srcOrd="0" destOrd="2" presId="urn:microsoft.com/office/officeart/2005/8/layout/venn1"/>
    <dgm:cxn modelId="{6359E6BC-3984-414A-8187-0B1F93A2BF6F}" type="presOf" srcId="{1E4055B2-E838-451C-B615-D9C8C2ACB9AC}" destId="{91412D15-5B0B-45FA-8505-F45303FBA695}" srcOrd="0" destOrd="3" presId="urn:microsoft.com/office/officeart/2005/8/layout/venn1"/>
    <dgm:cxn modelId="{93CAD1A1-BD22-4E14-A7AD-2F162F798A94}" srcId="{309A6DB3-18B8-4EA6-855D-1446A7D22ACF}" destId="{E06F0209-0278-4F33-9E99-48BC232E3DEF}" srcOrd="0" destOrd="0" parTransId="{EFA4D3A6-60C0-4450-BAB8-C2AD3F0AAC9C}" sibTransId="{64A8B76D-3A75-45CE-939E-340B5B20842A}"/>
    <dgm:cxn modelId="{75385CED-DFD0-4FC0-952B-4CAF7605FD29}" srcId="{CE4C9B22-2503-49EE-AA41-F25BBEF38E66}" destId="{EB615F31-7A49-46A7-9996-48DD4CEC2D5C}" srcOrd="2" destOrd="0" parTransId="{B2EBFBBC-DAA9-4AB6-B4AB-3A78D887061F}" sibTransId="{5B38D482-7DDC-4D15-8F99-198471538F41}"/>
    <dgm:cxn modelId="{5C47013D-31C4-49EF-ABD9-70B5523BCC92}" type="presOf" srcId="{309A6DB3-18B8-4EA6-855D-1446A7D22ACF}" destId="{AC9929DA-493A-4B9D-A527-39E13600EEED}" srcOrd="0" destOrd="0" presId="urn:microsoft.com/office/officeart/2005/8/layout/venn1"/>
    <dgm:cxn modelId="{E6AAE5A0-6879-4EB6-9407-DF9B47F320FE}" srcId="{CEE0811B-C829-4CD7-B3A7-F4D9567693EE}" destId="{96CA0F55-C90F-48A5-8DF6-B5E3295A684D}" srcOrd="0" destOrd="0" parTransId="{136B1633-D7E3-49DF-AD6F-4CE632FAEC22}" sibTransId="{B73536C8-4423-4B7C-8F75-EB3C738B580E}"/>
    <dgm:cxn modelId="{F5D38219-5329-48ED-B381-33BC26EAAD5C}" type="presOf" srcId="{B674EB6F-616A-42F0-8B68-730570054301}" destId="{91412D15-5B0B-45FA-8505-F45303FBA695}" srcOrd="0" destOrd="2" presId="urn:microsoft.com/office/officeart/2005/8/layout/venn1"/>
    <dgm:cxn modelId="{6526F22E-A7BE-43E2-BF60-60633526C18E}" srcId="{E06F0209-0278-4F33-9E99-48BC232E3DEF}" destId="{E5C23E00-4BDD-4412-AAA2-626077879883}" srcOrd="1" destOrd="0" parTransId="{670F1DC9-2DCA-4B18-97C1-119F060C404F}" sibTransId="{CF6BE04F-51D2-4775-AA8B-075E4F25D475}"/>
    <dgm:cxn modelId="{12C7DEC5-16FA-48C9-B1CC-28CA9CA979E3}" type="presOf" srcId="{8C90C617-1AE8-4DF9-B8A8-7C692E983599}" destId="{A28E0F02-06F6-4791-AF14-2E85A076F2EF}" srcOrd="0" destOrd="2" presId="urn:microsoft.com/office/officeart/2005/8/layout/venn1"/>
    <dgm:cxn modelId="{11AA481B-89E9-465B-8E67-351C89BD11D7}" type="presOf" srcId="{09EBE23D-DEF3-4A18-B599-250D223E99D8}" destId="{8E70A398-A39D-4385-9EEE-16D62AB9A2EA}" srcOrd="0" destOrd="4" presId="urn:microsoft.com/office/officeart/2005/8/layout/venn1"/>
    <dgm:cxn modelId="{8383AD3C-4CFA-4A95-95B6-7AC732175D50}" srcId="{D7473859-863E-4D68-87BE-819FA9F72D6C}" destId="{09EBE23D-DEF3-4A18-B599-250D223E99D8}" srcOrd="3" destOrd="0" parTransId="{B86704F0-2430-4F5C-B928-9D77DC53BD41}" sibTransId="{D6DC3E15-DAA8-466B-877B-FD3C416E3B85}"/>
    <dgm:cxn modelId="{A91CAB91-CBB7-4967-97DF-4A4EFC961DCA}" type="presOf" srcId="{96B56BE4-886A-4D23-8C30-72D7E981DEDF}" destId="{91412D15-5B0B-45FA-8505-F45303FBA695}" srcOrd="0" destOrd="4" presId="urn:microsoft.com/office/officeart/2005/8/layout/venn1"/>
    <dgm:cxn modelId="{1A137DE7-AEFB-4C06-9BFA-E1981E04A91B}" type="presOf" srcId="{E5C23E00-4BDD-4412-AAA2-626077879883}" destId="{49E6D03D-2BA0-4850-9B85-A3564EF7BCFC}" srcOrd="0" destOrd="2" presId="urn:microsoft.com/office/officeart/2005/8/layout/venn1"/>
    <dgm:cxn modelId="{832630AC-19BE-428D-9200-766A17309A76}" srcId="{CE4C9B22-2503-49EE-AA41-F25BBEF38E66}" destId="{8C90C617-1AE8-4DF9-B8A8-7C692E983599}" srcOrd="1" destOrd="0" parTransId="{16B58BC2-D3E3-49B7-8B23-1D885DDF58F0}" sibTransId="{BB6D3606-034B-458B-956F-74D21FE5A39D}"/>
    <dgm:cxn modelId="{70BC5AB2-CF7D-4CCA-B743-069305B9EC72}" srcId="{309A6DB3-18B8-4EA6-855D-1446A7D22ACF}" destId="{CEE0811B-C829-4CD7-B3A7-F4D9567693EE}" srcOrd="3" destOrd="0" parTransId="{F92CC6BB-3768-474C-B275-4AED71E9D5D3}" sibTransId="{2447F067-C5C8-4FDB-BCD2-ACB06F21CEA0}"/>
    <dgm:cxn modelId="{6F8C03D1-1460-4863-9130-48CECE8C8DFF}" type="presOf" srcId="{D7473859-863E-4D68-87BE-819FA9F72D6C}" destId="{8E70A398-A39D-4385-9EEE-16D62AB9A2EA}" srcOrd="0" destOrd="0" presId="urn:microsoft.com/office/officeart/2005/8/layout/venn1"/>
    <dgm:cxn modelId="{B3AD5A3B-ABAC-4CE3-BAE1-5B8FB37F242C}" srcId="{D7473859-863E-4D68-87BE-819FA9F72D6C}" destId="{F24293E7-3B9A-4942-9606-3522C414ECCA}" srcOrd="0" destOrd="0" parTransId="{8B003158-4721-4167-946F-1CEF41030595}" sibTransId="{E504B441-D593-408A-962D-22FC8245BE0F}"/>
    <dgm:cxn modelId="{39D69C03-69D5-4B56-8869-461378A2958B}" srcId="{DCAB75A0-446C-4885-AB06-E98FDCBE8D1F}" destId="{B674EB6F-616A-42F0-8B68-730570054301}" srcOrd="1" destOrd="0" parTransId="{686ECCB5-1820-4DAA-8ABF-BB38E1C6593D}" sibTransId="{C62C29B7-B25D-463C-938A-850093D775C5}"/>
    <dgm:cxn modelId="{41D2DFDC-61FF-43AB-A4EE-D215F4DA163B}" type="presOf" srcId="{8CA29EE9-93C0-42DC-B5D0-19396C46EFD2}" destId="{DB11214A-7C39-4720-B6BB-8D3DE9F2AAA6}" srcOrd="0" destOrd="2" presId="urn:microsoft.com/office/officeart/2005/8/layout/venn1"/>
    <dgm:cxn modelId="{E7850D93-D907-4399-9AA0-127E3E354C85}" type="presOf" srcId="{CEE0811B-C829-4CD7-B3A7-F4D9567693EE}" destId="{DB11214A-7C39-4720-B6BB-8D3DE9F2AAA6}" srcOrd="0" destOrd="0" presId="urn:microsoft.com/office/officeart/2005/8/layout/venn1"/>
    <dgm:cxn modelId="{0765EFDB-0347-4196-9FF9-D3470EB0F927}" srcId="{D7473859-863E-4D68-87BE-819FA9F72D6C}" destId="{3E2E03D3-8FFB-45E7-84EC-87CB5987551F}" srcOrd="2" destOrd="0" parTransId="{C51CF027-DC3C-42A9-A1E7-4BE67138DFAE}" sibTransId="{0FD83783-932E-4392-9CA3-830162E03529}"/>
    <dgm:cxn modelId="{01364C81-9821-430C-8E73-CB59A0498110}" type="presOf" srcId="{E06F0209-0278-4F33-9E99-48BC232E3DEF}" destId="{49E6D03D-2BA0-4850-9B85-A3564EF7BCFC}" srcOrd="0" destOrd="0" presId="urn:microsoft.com/office/officeart/2005/8/layout/venn1"/>
    <dgm:cxn modelId="{1A4D1190-ED90-4C90-8F66-8D0E0650DFC5}" type="presOf" srcId="{96CA0F55-C90F-48A5-8DF6-B5E3295A684D}" destId="{DB11214A-7C39-4720-B6BB-8D3DE9F2AAA6}" srcOrd="0" destOrd="1" presId="urn:microsoft.com/office/officeart/2005/8/layout/venn1"/>
    <dgm:cxn modelId="{DD2E1401-9676-4072-8BBF-19FC9ECCD2CE}" type="presOf" srcId="{2363BA2B-FB84-45FB-931A-1F5A9FE1E358}" destId="{DB11214A-7C39-4720-B6BB-8D3DE9F2AAA6}" srcOrd="0" destOrd="4" presId="urn:microsoft.com/office/officeart/2005/8/layout/venn1"/>
    <dgm:cxn modelId="{B71EDED2-ABFF-4881-93D2-60A08DBD5715}" type="presOf" srcId="{08C5AB2A-2242-49FA-9C74-A0677A590065}" destId="{91412D15-5B0B-45FA-8505-F45303FBA695}" srcOrd="0" destOrd="1" presId="urn:microsoft.com/office/officeart/2005/8/layout/venn1"/>
    <dgm:cxn modelId="{33115FEF-DD00-499F-BC65-943E59B41F55}" type="presOf" srcId="{4C746E1A-5437-428D-882F-B81600DA0E09}" destId="{DB11214A-7C39-4720-B6BB-8D3DE9F2AAA6}" srcOrd="0" destOrd="3" presId="urn:microsoft.com/office/officeart/2005/8/layout/venn1"/>
    <dgm:cxn modelId="{719E57F1-D3B6-44D5-B420-949D90CF503E}" type="presOf" srcId="{F24293E7-3B9A-4942-9606-3522C414ECCA}" destId="{8E70A398-A39D-4385-9EEE-16D62AB9A2EA}" srcOrd="0" destOrd="1" presId="urn:microsoft.com/office/officeart/2005/8/layout/venn1"/>
    <dgm:cxn modelId="{DA0CE0BC-5A89-400A-B854-F5791F34833F}" type="presOf" srcId="{DCAB75A0-446C-4885-AB06-E98FDCBE8D1F}" destId="{91412D15-5B0B-45FA-8505-F45303FBA695}" srcOrd="0" destOrd="0" presId="urn:microsoft.com/office/officeart/2005/8/layout/venn1"/>
    <dgm:cxn modelId="{906A3BA2-2E48-47F7-B279-48042DC90894}" srcId="{CEE0811B-C829-4CD7-B3A7-F4D9567693EE}" destId="{2363BA2B-FB84-45FB-931A-1F5A9FE1E358}" srcOrd="3" destOrd="0" parTransId="{AC6AF308-9651-4092-9BC7-5BBBF89E2EF0}" sibTransId="{2E8D7AB3-5C7D-41A5-8F7D-16C7BEB733DC}"/>
    <dgm:cxn modelId="{EBF07988-8EBA-4406-8671-8B33274746E5}" type="presOf" srcId="{77BD1D9C-E23A-4092-AEB4-45A26A28E890}" destId="{A28E0F02-06F6-4791-AF14-2E85A076F2EF}" srcOrd="0" destOrd="1" presId="urn:microsoft.com/office/officeart/2005/8/layout/venn1"/>
    <dgm:cxn modelId="{37337D40-2733-4A3B-8356-FE7E6ED94EB6}" srcId="{DCAB75A0-446C-4885-AB06-E98FDCBE8D1F}" destId="{96B56BE4-886A-4D23-8C30-72D7E981DEDF}" srcOrd="3" destOrd="0" parTransId="{6BC47C3A-F64A-412F-99E8-8B31D0B6FEDB}" sibTransId="{ED7B12AC-85E4-438C-A563-9AC7FF101097}"/>
    <dgm:cxn modelId="{745F80D6-FA78-47FC-ADCE-FB093C0446EB}" srcId="{309A6DB3-18B8-4EA6-855D-1446A7D22ACF}" destId="{CE4C9B22-2503-49EE-AA41-F25BBEF38E66}" srcOrd="2" destOrd="0" parTransId="{6900E81C-197A-4E40-B06E-0D3EC8801964}" sibTransId="{C7094607-AD4F-422B-B12A-A998BB37FF06}"/>
    <dgm:cxn modelId="{C4D8F037-004F-4658-B775-81D6AC837A34}" srcId="{CEE0811B-C829-4CD7-B3A7-F4D9567693EE}" destId="{4C746E1A-5437-428D-882F-B81600DA0E09}" srcOrd="2" destOrd="0" parTransId="{ACB8C48E-1F29-49DB-973F-2AF7ED3CC56D}" sibTransId="{87E5BD28-AC82-4911-9E26-9ABAA45BE7E0}"/>
    <dgm:cxn modelId="{D8A822C5-35DC-4FB6-BE10-C726121318ED}" type="presOf" srcId="{3E2E03D3-8FFB-45E7-84EC-87CB5987551F}" destId="{8E70A398-A39D-4385-9EEE-16D62AB9A2EA}" srcOrd="0" destOrd="3" presId="urn:microsoft.com/office/officeart/2005/8/layout/venn1"/>
    <dgm:cxn modelId="{CFC1667E-EE0F-4FEC-98BE-D01DE793AF88}" srcId="{309A6DB3-18B8-4EA6-855D-1446A7D22ACF}" destId="{DCAB75A0-446C-4885-AB06-E98FDCBE8D1F}" srcOrd="1" destOrd="0" parTransId="{2D5A0437-1B6C-4F63-AF8C-A09F9B0BE526}" sibTransId="{9FC4A19D-D04C-436E-B581-FDFF01162B1D}"/>
    <dgm:cxn modelId="{2F95A7FF-D593-457D-BD0E-F5D2D9E6AC50}" type="presOf" srcId="{EB615F31-7A49-46A7-9996-48DD4CEC2D5C}" destId="{A28E0F02-06F6-4791-AF14-2E85A076F2EF}" srcOrd="0" destOrd="3" presId="urn:microsoft.com/office/officeart/2005/8/layout/venn1"/>
    <dgm:cxn modelId="{7F185243-4C20-4BA3-BCD2-B9ED617468BD}" srcId="{D7473859-863E-4D68-87BE-819FA9F72D6C}" destId="{D2D88F67-B4C2-4258-8E10-323BE7D9988B}" srcOrd="1" destOrd="0" parTransId="{31DF63AD-7F13-4C3C-8D7A-D69CBCB12E99}" sibTransId="{0661C8E0-44E0-4DA7-A5E8-484D8E92E5A0}"/>
    <dgm:cxn modelId="{17211F06-198B-4AA8-BB2A-862B3663DA81}" type="presOf" srcId="{B840D958-A271-476B-A826-B307D5BA3538}" destId="{49E6D03D-2BA0-4850-9B85-A3564EF7BCFC}" srcOrd="0" destOrd="1" presId="urn:microsoft.com/office/officeart/2005/8/layout/venn1"/>
    <dgm:cxn modelId="{0D915713-19D0-4E26-A2DB-D682FC241DAE}" type="presParOf" srcId="{AC9929DA-493A-4B9D-A527-39E13600EEED}" destId="{56114E87-6942-449F-A8DA-29C7644C5A87}" srcOrd="0" destOrd="0" presId="urn:microsoft.com/office/officeart/2005/8/layout/venn1"/>
    <dgm:cxn modelId="{DEB2EE33-BBFA-49E7-BDFE-6BA1EC55E849}" type="presParOf" srcId="{AC9929DA-493A-4B9D-A527-39E13600EEED}" destId="{49E6D03D-2BA0-4850-9B85-A3564EF7BCFC}" srcOrd="1" destOrd="0" presId="urn:microsoft.com/office/officeart/2005/8/layout/venn1"/>
    <dgm:cxn modelId="{4AB9CE96-A0CF-49C6-BB8F-9EAC8F17F63A}" type="presParOf" srcId="{AC9929DA-493A-4B9D-A527-39E13600EEED}" destId="{63779B5E-4A2E-438B-ADB2-1985B82A1D02}" srcOrd="2" destOrd="0" presId="urn:microsoft.com/office/officeart/2005/8/layout/venn1"/>
    <dgm:cxn modelId="{2718500E-8187-4FAC-B6A4-28690620703B}" type="presParOf" srcId="{AC9929DA-493A-4B9D-A527-39E13600EEED}" destId="{91412D15-5B0B-45FA-8505-F45303FBA695}" srcOrd="3" destOrd="0" presId="urn:microsoft.com/office/officeart/2005/8/layout/venn1"/>
    <dgm:cxn modelId="{59BC6EF0-30E8-40E0-9A7B-A002A145B471}" type="presParOf" srcId="{AC9929DA-493A-4B9D-A527-39E13600EEED}" destId="{0FF44E44-E480-47D1-AB58-4B4AA4B98A84}" srcOrd="4" destOrd="0" presId="urn:microsoft.com/office/officeart/2005/8/layout/venn1"/>
    <dgm:cxn modelId="{74120142-0858-49C1-8277-09ED21FB8863}" type="presParOf" srcId="{AC9929DA-493A-4B9D-A527-39E13600EEED}" destId="{A28E0F02-06F6-4791-AF14-2E85A076F2EF}" srcOrd="5" destOrd="0" presId="urn:microsoft.com/office/officeart/2005/8/layout/venn1"/>
    <dgm:cxn modelId="{7527C117-2466-452D-875B-F3BC720B128C}" type="presParOf" srcId="{AC9929DA-493A-4B9D-A527-39E13600EEED}" destId="{EAE31B2D-3A5B-4A05-A505-FF0E854398CE}" srcOrd="6" destOrd="0" presId="urn:microsoft.com/office/officeart/2005/8/layout/venn1"/>
    <dgm:cxn modelId="{B2414512-ABC9-48FF-893D-38A4DC8CED84}" type="presParOf" srcId="{AC9929DA-493A-4B9D-A527-39E13600EEED}" destId="{DB11214A-7C39-4720-B6BB-8D3DE9F2AAA6}" srcOrd="7" destOrd="0" presId="urn:microsoft.com/office/officeart/2005/8/layout/venn1"/>
    <dgm:cxn modelId="{F87E6D10-5092-476B-8085-D75358B54974}" type="presParOf" srcId="{AC9929DA-493A-4B9D-A527-39E13600EEED}" destId="{D247AA36-DE44-4EDA-9B10-C9487FBBFE84}" srcOrd="8" destOrd="0" presId="urn:microsoft.com/office/officeart/2005/8/layout/venn1"/>
    <dgm:cxn modelId="{96CAAEF0-6A17-4A22-969C-A3A921843A6F}" type="presParOf" srcId="{AC9929DA-493A-4B9D-A527-39E13600EEED}" destId="{8E70A398-A39D-4385-9EEE-16D62AB9A2EA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9D11DB-D4E7-4C6E-8031-F703F55E2ED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ED64CAA0-08E9-4696-B651-C9EF732311CC}">
      <dgm:prSet custT="1"/>
      <dgm:spPr/>
      <dgm:t>
        <a:bodyPr/>
        <a:lstStyle/>
        <a:p>
          <a:pPr rtl="0"/>
          <a:r>
            <a:rPr lang="zh-CN" altLang="en-US" sz="1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我们不仅仅提供</a:t>
          </a:r>
          <a:r>
            <a:rPr lang="zh-CN" altLang="en-US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实习机会 </a:t>
          </a:r>
          <a:endParaRPr lang="en-US" altLang="zh-CN" sz="2000" b="1" dirty="0" smtClean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rtl="0"/>
          <a:r>
            <a:rPr lang="zh-CN" altLang="en-US" sz="16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我们还有        </a:t>
          </a:r>
          <a:r>
            <a:rPr lang="zh-CN" altLang="en-US" sz="20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导师计划</a:t>
          </a:r>
          <a:endParaRPr lang="en-AU" sz="2000" b="0" dirty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  <a:cs typeface="Aharoni" panose="02010803020104030203" pitchFamily="2" charset="-79"/>
          </a:endParaRPr>
        </a:p>
      </dgm:t>
    </dgm:pt>
    <dgm:pt modelId="{ADA7F47C-ED18-4CB3-83FB-1DA598467032}" type="parTrans" cxnId="{86DAF728-F98B-49C2-8E20-CD1CEC9EFB82}">
      <dgm:prSet/>
      <dgm:spPr/>
      <dgm:t>
        <a:bodyPr/>
        <a:lstStyle/>
        <a:p>
          <a:endParaRPr lang="en-AU"/>
        </a:p>
      </dgm:t>
    </dgm:pt>
    <dgm:pt modelId="{C6C2C4E2-1744-477D-AD2D-E28D22E106F8}" type="sibTrans" cxnId="{86DAF728-F98B-49C2-8E20-CD1CEC9EFB82}">
      <dgm:prSet/>
      <dgm:spPr/>
      <dgm:t>
        <a:bodyPr/>
        <a:lstStyle/>
        <a:p>
          <a:endParaRPr lang="en-AU"/>
        </a:p>
      </dgm:t>
    </dgm:pt>
    <dgm:pt modelId="{7E052483-66C3-44FD-B0BD-3F1B2BEC2619}">
      <dgm:prSet custT="1"/>
      <dgm:spPr/>
      <dgm:t>
        <a:bodyPr/>
        <a:lstStyle/>
        <a:p>
          <a:pPr algn="l" rtl="0"/>
          <a:r>
            <a:rPr lang="zh-CN" altLang="en-US" sz="1200" b="1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rPr>
            <a:t>每年</a:t>
          </a:r>
          <a:r>
            <a:rPr lang="en-AU" sz="1200" b="1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rPr>
            <a:t>80-100</a:t>
          </a:r>
          <a:r>
            <a:rPr lang="zh-CN" altLang="en-US" sz="1200" b="1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rPr>
            <a:t>个实习机会</a:t>
          </a:r>
          <a:endParaRPr lang="en-US" altLang="zh-CN" sz="1200" b="1" dirty="0" smtClean="0">
            <a:solidFill>
              <a:srgbClr val="92D050"/>
            </a:solidFill>
            <a:latin typeface="微软雅黑" pitchFamily="34" charset="-122"/>
            <a:ea typeface="微软雅黑" pitchFamily="34" charset="-122"/>
          </a:endParaRPr>
        </a:p>
        <a:p>
          <a:pPr algn="l" rtl="0"/>
          <a:r>
            <a:rPr lang="en-US" altLang="zh-CN" sz="1200" b="1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rPr>
            <a:t>20%</a:t>
          </a:r>
          <a:r>
            <a:rPr lang="zh-CN" altLang="en-US" sz="1200" b="1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rPr>
            <a:t>的参与者为国际留学生</a:t>
          </a:r>
          <a:endParaRPr lang="en-AU" sz="1200" dirty="0">
            <a:solidFill>
              <a:srgbClr val="92D050"/>
            </a:solidFill>
            <a:latin typeface="微软雅黑" pitchFamily="34" charset="-122"/>
            <a:ea typeface="微软雅黑" pitchFamily="34" charset="-122"/>
          </a:endParaRPr>
        </a:p>
      </dgm:t>
    </dgm:pt>
    <dgm:pt modelId="{92396955-12E8-4D23-BB4C-3C28A2BA3DFD}" type="parTrans" cxnId="{7F69C0E7-67AD-4F15-A393-3343E6688ECD}">
      <dgm:prSet/>
      <dgm:spPr/>
      <dgm:t>
        <a:bodyPr/>
        <a:lstStyle/>
        <a:p>
          <a:endParaRPr lang="en-AU"/>
        </a:p>
      </dgm:t>
    </dgm:pt>
    <dgm:pt modelId="{16DE04E9-B995-4B3D-A525-6A3DFDD2A77B}" type="sibTrans" cxnId="{7F69C0E7-67AD-4F15-A393-3343E6688ECD}">
      <dgm:prSet/>
      <dgm:spPr/>
      <dgm:t>
        <a:bodyPr/>
        <a:lstStyle/>
        <a:p>
          <a:endParaRPr lang="en-AU"/>
        </a:p>
      </dgm:t>
    </dgm:pt>
    <dgm:pt modelId="{1B7A769D-5685-4B69-9A44-38D4767C1C8F}">
      <dgm:prSet custT="1"/>
      <dgm:spPr/>
      <dgm:t>
        <a:bodyPr/>
        <a:lstStyle/>
        <a:p>
          <a:pPr rtl="0"/>
          <a:r>
            <a:rPr lang="en-US" altLang="zh-CN" sz="12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10</a:t>
          </a:r>
          <a:r>
            <a:rPr lang="zh-CN" altLang="en-US" sz="12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个澳新银行中国实习机会 </a:t>
          </a:r>
          <a:r>
            <a:rPr lang="en-US" altLang="zh-CN" sz="12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(</a:t>
          </a:r>
          <a:r>
            <a:rPr lang="zh-CN" altLang="en-US" sz="12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最长可达</a:t>
          </a:r>
          <a:r>
            <a:rPr lang="en-US" altLang="zh-CN" sz="12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2</a:t>
          </a:r>
          <a:r>
            <a:rPr lang="zh-CN" altLang="en-US" sz="12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个月</a:t>
          </a:r>
          <a:r>
            <a:rPr lang="en-US" altLang="zh-CN" sz="12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)</a:t>
          </a:r>
          <a:r>
            <a:rPr lang="zh-CN" altLang="en-US" sz="1200" b="1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，附经济资助和相应报酬</a:t>
          </a:r>
          <a:endParaRPr lang="en-AU" sz="1200" dirty="0">
            <a:solidFill>
              <a:srgbClr val="FFFF00"/>
            </a:solidFill>
            <a:latin typeface="微软雅黑" pitchFamily="34" charset="-122"/>
            <a:ea typeface="微软雅黑" pitchFamily="34" charset="-122"/>
          </a:endParaRPr>
        </a:p>
      </dgm:t>
    </dgm:pt>
    <dgm:pt modelId="{D8F5A627-16DE-449D-936E-D2885D1F6618}" type="parTrans" cxnId="{E1344275-35AA-46C9-A870-28888810C253}">
      <dgm:prSet/>
      <dgm:spPr/>
      <dgm:t>
        <a:bodyPr/>
        <a:lstStyle/>
        <a:p>
          <a:endParaRPr lang="en-AU"/>
        </a:p>
      </dgm:t>
    </dgm:pt>
    <dgm:pt modelId="{58753FF2-3F09-4A97-A098-D4A580F7F424}" type="sibTrans" cxnId="{E1344275-35AA-46C9-A870-28888810C253}">
      <dgm:prSet/>
      <dgm:spPr/>
      <dgm:t>
        <a:bodyPr/>
        <a:lstStyle/>
        <a:p>
          <a:endParaRPr lang="en-AU"/>
        </a:p>
      </dgm:t>
    </dgm:pt>
    <dgm:pt modelId="{4B6A510B-13BE-46F9-ACE1-498046F88509}">
      <dgm:prSet custT="1"/>
      <dgm:spPr/>
      <dgm:t>
        <a:bodyPr/>
        <a:lstStyle/>
        <a:p>
          <a:pPr rtl="0"/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40</a:t>
          </a:r>
          <a:r>
            <a:rPr lang="zh-CN" altLang="en-US" sz="1200" b="1" dirty="0" smtClean="0">
              <a:latin typeface="微软雅黑" pitchFamily="34" charset="-122"/>
              <a:ea typeface="微软雅黑" pitchFamily="34" charset="-122"/>
            </a:rPr>
            <a:t>个大公司的</a:t>
          </a:r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40</a:t>
          </a:r>
          <a:r>
            <a:rPr lang="zh-CN" altLang="en-US" sz="1200" b="1" dirty="0" smtClean="0">
              <a:latin typeface="微软雅黑" pitchFamily="34" charset="-122"/>
              <a:ea typeface="微软雅黑" pitchFamily="34" charset="-122"/>
            </a:rPr>
            <a:t>名高管，为</a:t>
          </a:r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40</a:t>
          </a:r>
          <a:r>
            <a:rPr lang="zh-CN" altLang="en-US" sz="1200" b="1" dirty="0" smtClean="0">
              <a:latin typeface="微软雅黑" pitchFamily="34" charset="-122"/>
              <a:ea typeface="微软雅黑" pitchFamily="34" charset="-122"/>
            </a:rPr>
            <a:t>位</a:t>
          </a:r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MBA</a:t>
          </a:r>
          <a:r>
            <a:rPr lang="zh-CN" altLang="en-US" sz="1200" b="1" dirty="0" smtClean="0">
              <a:latin typeface="微软雅黑" pitchFamily="34" charset="-122"/>
              <a:ea typeface="微软雅黑" pitchFamily="34" charset="-122"/>
            </a:rPr>
            <a:t>学生定制提供导师专享计划</a:t>
          </a:r>
          <a:endParaRPr lang="en-AU" sz="1200" dirty="0">
            <a:latin typeface="微软雅黑" pitchFamily="34" charset="-122"/>
            <a:ea typeface="微软雅黑" pitchFamily="34" charset="-122"/>
          </a:endParaRPr>
        </a:p>
      </dgm:t>
    </dgm:pt>
    <dgm:pt modelId="{8B2BF73D-2949-4464-83C3-29ACC57E6D6A}" type="parTrans" cxnId="{8A420F7C-E166-412E-870C-717DD62BF64F}">
      <dgm:prSet/>
      <dgm:spPr/>
      <dgm:t>
        <a:bodyPr/>
        <a:lstStyle/>
        <a:p>
          <a:endParaRPr lang="en-AU"/>
        </a:p>
      </dgm:t>
    </dgm:pt>
    <dgm:pt modelId="{CDA21F9A-21A7-4ADA-ABF4-46B8B3BD9476}" type="sibTrans" cxnId="{8A420F7C-E166-412E-870C-717DD62BF64F}">
      <dgm:prSet/>
      <dgm:spPr/>
      <dgm:t>
        <a:bodyPr/>
        <a:lstStyle/>
        <a:p>
          <a:endParaRPr lang="en-AU"/>
        </a:p>
      </dgm:t>
    </dgm:pt>
    <dgm:pt modelId="{61460B41-5C87-4B25-A490-22008D171BE4}">
      <dgm:prSet custT="1"/>
      <dgm:spPr/>
      <dgm:t>
        <a:bodyPr/>
        <a:lstStyle/>
        <a:p>
          <a:pPr rtl="0"/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2016</a:t>
          </a:r>
          <a:r>
            <a:rPr lang="zh-CN" altLang="en-US" sz="1200" b="1" dirty="0" smtClean="0">
              <a:latin typeface="微软雅黑" pitchFamily="34" charset="-122"/>
              <a:ea typeface="微软雅黑" pitchFamily="34" charset="-122"/>
            </a:rPr>
            <a:t>年开始，导师计划将包括商学和经济学研究生在读学生</a:t>
          </a:r>
          <a:endParaRPr lang="en-AU" sz="1200" dirty="0">
            <a:latin typeface="微软雅黑" pitchFamily="34" charset="-122"/>
            <a:ea typeface="微软雅黑" pitchFamily="34" charset="-122"/>
          </a:endParaRPr>
        </a:p>
      </dgm:t>
    </dgm:pt>
    <dgm:pt modelId="{749CE7B6-12EE-45E8-A754-76572387A220}" type="parTrans" cxnId="{91B521D6-A13A-44E3-8AA3-3EEFA3A149C8}">
      <dgm:prSet/>
      <dgm:spPr/>
      <dgm:t>
        <a:bodyPr/>
        <a:lstStyle/>
        <a:p>
          <a:endParaRPr lang="en-AU"/>
        </a:p>
      </dgm:t>
    </dgm:pt>
    <dgm:pt modelId="{EDEB3103-B1AB-4EF8-8CD6-FC538708EDCC}" type="sibTrans" cxnId="{91B521D6-A13A-44E3-8AA3-3EEFA3A149C8}">
      <dgm:prSet/>
      <dgm:spPr/>
      <dgm:t>
        <a:bodyPr/>
        <a:lstStyle/>
        <a:p>
          <a:endParaRPr lang="en-AU"/>
        </a:p>
      </dgm:t>
    </dgm:pt>
    <dgm:pt modelId="{05EDD588-D732-4DC3-94E5-58922BA80CE9}">
      <dgm:prSet/>
      <dgm:spPr/>
      <dgm:t>
        <a:bodyPr/>
        <a:lstStyle/>
        <a:p>
          <a:pPr rtl="0"/>
          <a:endParaRPr lang="en-AU" dirty="0"/>
        </a:p>
      </dgm:t>
    </dgm:pt>
    <dgm:pt modelId="{6F3C2C0D-6059-4BA2-ADB7-331E421B53BD}" type="parTrans" cxnId="{918B5F83-A561-4D1C-BA74-116F7FC88747}">
      <dgm:prSet/>
      <dgm:spPr/>
      <dgm:t>
        <a:bodyPr/>
        <a:lstStyle/>
        <a:p>
          <a:endParaRPr lang="en-AU"/>
        </a:p>
      </dgm:t>
    </dgm:pt>
    <dgm:pt modelId="{E5F7E34F-1003-4F13-B37C-F8771AB9ED56}" type="sibTrans" cxnId="{918B5F83-A561-4D1C-BA74-116F7FC88747}">
      <dgm:prSet/>
      <dgm:spPr/>
      <dgm:t>
        <a:bodyPr/>
        <a:lstStyle/>
        <a:p>
          <a:endParaRPr lang="en-AU"/>
        </a:p>
      </dgm:t>
    </dgm:pt>
    <dgm:pt modelId="{7351A0F6-7953-42E2-9294-D8B51C6AFA46}">
      <dgm:prSet/>
      <dgm:spPr/>
      <dgm:t>
        <a:bodyPr/>
        <a:lstStyle/>
        <a:p>
          <a:pPr rtl="0"/>
          <a:endParaRPr lang="en-AU" dirty="0"/>
        </a:p>
      </dgm:t>
    </dgm:pt>
    <dgm:pt modelId="{538E7DE5-D38F-40FB-AB93-96C0ED081BAC}" type="parTrans" cxnId="{C82320E3-2328-4969-9CD8-FBC288776EA5}">
      <dgm:prSet/>
      <dgm:spPr/>
      <dgm:t>
        <a:bodyPr/>
        <a:lstStyle/>
        <a:p>
          <a:endParaRPr lang="en-AU"/>
        </a:p>
      </dgm:t>
    </dgm:pt>
    <dgm:pt modelId="{5B65A802-FC27-4BD4-B175-E500CC902F43}" type="sibTrans" cxnId="{C82320E3-2328-4969-9CD8-FBC288776EA5}">
      <dgm:prSet/>
      <dgm:spPr/>
      <dgm:t>
        <a:bodyPr/>
        <a:lstStyle/>
        <a:p>
          <a:endParaRPr lang="en-AU"/>
        </a:p>
      </dgm:t>
    </dgm:pt>
    <dgm:pt modelId="{6BED871B-26AA-4D6D-840B-AEAF6E09B8E8}">
      <dgm:prSet custT="1"/>
      <dgm:spPr/>
      <dgm:t>
        <a:bodyPr/>
        <a:lstStyle/>
        <a:p>
          <a:pPr rtl="0"/>
          <a:r>
            <a:rPr lang="zh-CN" altLang="en-US" sz="1200" b="1" dirty="0" smtClean="0">
              <a:latin typeface="微软雅黑" pitchFamily="34" charset="-122"/>
              <a:ea typeface="微软雅黑" pitchFamily="34" charset="-122"/>
            </a:rPr>
            <a:t>拜访企业</a:t>
          </a:r>
          <a:r>
            <a:rPr lang="en-US" altLang="zh-CN" sz="1200" b="1" dirty="0" smtClean="0">
              <a:latin typeface="微软雅黑" pitchFamily="34" charset="-122"/>
              <a:ea typeface="微软雅黑" pitchFamily="34" charset="-122"/>
            </a:rPr>
            <a:t>CEO</a:t>
          </a:r>
          <a:r>
            <a:rPr lang="zh-CN" altLang="en-US" sz="1200" b="1" dirty="0" smtClean="0">
              <a:latin typeface="微软雅黑" pitchFamily="34" charset="-122"/>
              <a:ea typeface="微软雅黑" pitchFamily="34" charset="-122"/>
            </a:rPr>
            <a:t>及公司高层，体验澳大利亚企业文化和工作环境</a:t>
          </a:r>
          <a:endParaRPr lang="en-AU" sz="1200" dirty="0">
            <a:latin typeface="微软雅黑" pitchFamily="34" charset="-122"/>
            <a:ea typeface="微软雅黑" pitchFamily="34" charset="-122"/>
          </a:endParaRPr>
        </a:p>
      </dgm:t>
    </dgm:pt>
    <dgm:pt modelId="{09D58250-1DF5-41EC-B11E-7B63449196DD}" type="parTrans" cxnId="{308FDF78-D866-4EC7-BD20-D5F4769820F0}">
      <dgm:prSet/>
      <dgm:spPr/>
      <dgm:t>
        <a:bodyPr/>
        <a:lstStyle/>
        <a:p>
          <a:endParaRPr lang="en-AU"/>
        </a:p>
      </dgm:t>
    </dgm:pt>
    <dgm:pt modelId="{6C6514A2-FFD3-4DF6-A117-5FECD1D5DC21}" type="sibTrans" cxnId="{308FDF78-D866-4EC7-BD20-D5F4769820F0}">
      <dgm:prSet/>
      <dgm:spPr/>
      <dgm:t>
        <a:bodyPr/>
        <a:lstStyle/>
        <a:p>
          <a:endParaRPr lang="en-AU"/>
        </a:p>
      </dgm:t>
    </dgm:pt>
    <dgm:pt modelId="{6D1D8ED8-BD21-4071-891D-7D4F8C1FAEED}" type="pres">
      <dgm:prSet presAssocID="{E99D11DB-D4E7-4C6E-8031-F703F55E2ED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7390A21D-9385-4837-B727-E23DC394ED3C}" type="pres">
      <dgm:prSet presAssocID="{ED64CAA0-08E9-4696-B651-C9EF732311CC}" presName="centerShape" presStyleLbl="node0" presStyleIdx="0" presStyleCnt="1"/>
      <dgm:spPr/>
      <dgm:t>
        <a:bodyPr/>
        <a:lstStyle/>
        <a:p>
          <a:endParaRPr lang="en-AU"/>
        </a:p>
      </dgm:t>
    </dgm:pt>
    <dgm:pt modelId="{F2C568EB-344D-4ED6-953E-8A52114212B3}" type="pres">
      <dgm:prSet presAssocID="{7E052483-66C3-44FD-B0BD-3F1B2BEC2619}" presName="node" presStyleLbl="node1" presStyleIdx="0" presStyleCnt="5" custScaleX="133761" custScaleY="11480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7C58174-D006-46A7-A3A6-02B12E849CFB}" type="pres">
      <dgm:prSet presAssocID="{7E052483-66C3-44FD-B0BD-3F1B2BEC2619}" presName="dummy" presStyleCnt="0"/>
      <dgm:spPr/>
    </dgm:pt>
    <dgm:pt modelId="{DC2FB92B-354E-45D3-9A82-C662B28716CF}" type="pres">
      <dgm:prSet presAssocID="{16DE04E9-B995-4B3D-A525-6A3DFDD2A77B}" presName="sibTrans" presStyleLbl="sibTrans2D1" presStyleIdx="0" presStyleCnt="5"/>
      <dgm:spPr/>
      <dgm:t>
        <a:bodyPr/>
        <a:lstStyle/>
        <a:p>
          <a:endParaRPr lang="en-AU"/>
        </a:p>
      </dgm:t>
    </dgm:pt>
    <dgm:pt modelId="{5B8D8FF9-A200-42E7-806D-7505002028B6}" type="pres">
      <dgm:prSet presAssocID="{1B7A769D-5685-4B69-9A44-38D4767C1C8F}" presName="node" presStyleLbl="node1" presStyleIdx="1" presStyleCnt="5" custScaleX="141164" custScaleY="110118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DEDF2E3-AF8B-4615-8302-FFD1DEFB9C08}" type="pres">
      <dgm:prSet presAssocID="{1B7A769D-5685-4B69-9A44-38D4767C1C8F}" presName="dummy" presStyleCnt="0"/>
      <dgm:spPr/>
    </dgm:pt>
    <dgm:pt modelId="{F2875645-5482-4844-879A-2B36F1A8D0A7}" type="pres">
      <dgm:prSet presAssocID="{58753FF2-3F09-4A97-A098-D4A580F7F424}" presName="sibTrans" presStyleLbl="sibTrans2D1" presStyleIdx="1" presStyleCnt="5"/>
      <dgm:spPr/>
      <dgm:t>
        <a:bodyPr/>
        <a:lstStyle/>
        <a:p>
          <a:endParaRPr lang="en-AU"/>
        </a:p>
      </dgm:t>
    </dgm:pt>
    <dgm:pt modelId="{2ECED374-179A-4052-B31C-1600B508F70A}" type="pres">
      <dgm:prSet presAssocID="{4B6A510B-13BE-46F9-ACE1-498046F88509}" presName="node" presStyleLbl="node1" presStyleIdx="2" presStyleCnt="5" custScaleX="134232" custScaleY="10643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ABBA792-18C2-4793-AF98-2C7CF930200B}" type="pres">
      <dgm:prSet presAssocID="{4B6A510B-13BE-46F9-ACE1-498046F88509}" presName="dummy" presStyleCnt="0"/>
      <dgm:spPr/>
    </dgm:pt>
    <dgm:pt modelId="{CE78B645-CBE8-426B-85F3-F9DB8BFB598C}" type="pres">
      <dgm:prSet presAssocID="{CDA21F9A-21A7-4ADA-ABF4-46B8B3BD9476}" presName="sibTrans" presStyleLbl="sibTrans2D1" presStyleIdx="2" presStyleCnt="5"/>
      <dgm:spPr/>
      <dgm:t>
        <a:bodyPr/>
        <a:lstStyle/>
        <a:p>
          <a:endParaRPr lang="en-AU"/>
        </a:p>
      </dgm:t>
    </dgm:pt>
    <dgm:pt modelId="{CBB75BAA-05CE-457A-BB9E-E173440A42FE}" type="pres">
      <dgm:prSet presAssocID="{61460B41-5C87-4B25-A490-22008D171BE4}" presName="node" presStyleLbl="node1" presStyleIdx="3" presStyleCnt="5" custScaleX="126080" custScaleY="10771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DF527A4-4958-401C-9928-B4009A7A96FB}" type="pres">
      <dgm:prSet presAssocID="{61460B41-5C87-4B25-A490-22008D171BE4}" presName="dummy" presStyleCnt="0"/>
      <dgm:spPr/>
    </dgm:pt>
    <dgm:pt modelId="{741E3B4A-6AE8-47DF-9CE8-0C66F4162AB2}" type="pres">
      <dgm:prSet presAssocID="{EDEB3103-B1AB-4EF8-8CD6-FC538708EDCC}" presName="sibTrans" presStyleLbl="sibTrans2D1" presStyleIdx="3" presStyleCnt="5"/>
      <dgm:spPr/>
      <dgm:t>
        <a:bodyPr/>
        <a:lstStyle/>
        <a:p>
          <a:endParaRPr lang="en-AU"/>
        </a:p>
      </dgm:t>
    </dgm:pt>
    <dgm:pt modelId="{AD7DC691-1028-44DA-8F9E-0A49FD8CB627}" type="pres">
      <dgm:prSet presAssocID="{6BED871B-26AA-4D6D-840B-AEAF6E09B8E8}" presName="node" presStyleLbl="node1" presStyleIdx="4" presStyleCnt="5" custScaleX="153817" custScaleY="12352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759AFA9-9D54-4CDB-9914-2B1F03B77114}" type="pres">
      <dgm:prSet presAssocID="{6BED871B-26AA-4D6D-840B-AEAF6E09B8E8}" presName="dummy" presStyleCnt="0"/>
      <dgm:spPr/>
    </dgm:pt>
    <dgm:pt modelId="{DB056AED-BAB4-464E-82FA-BC97A2509DE5}" type="pres">
      <dgm:prSet presAssocID="{6C6514A2-FFD3-4DF6-A117-5FECD1D5DC21}" presName="sibTrans" presStyleLbl="sibTrans2D1" presStyleIdx="4" presStyleCnt="5"/>
      <dgm:spPr/>
      <dgm:t>
        <a:bodyPr/>
        <a:lstStyle/>
        <a:p>
          <a:endParaRPr lang="en-AU"/>
        </a:p>
      </dgm:t>
    </dgm:pt>
  </dgm:ptLst>
  <dgm:cxnLst>
    <dgm:cxn modelId="{B0490B42-8EA5-4517-A026-B6766F348AA0}" type="presOf" srcId="{4B6A510B-13BE-46F9-ACE1-498046F88509}" destId="{2ECED374-179A-4052-B31C-1600B508F70A}" srcOrd="0" destOrd="0" presId="urn:microsoft.com/office/officeart/2005/8/layout/radial6"/>
    <dgm:cxn modelId="{7F69C0E7-67AD-4F15-A393-3343E6688ECD}" srcId="{ED64CAA0-08E9-4696-B651-C9EF732311CC}" destId="{7E052483-66C3-44FD-B0BD-3F1B2BEC2619}" srcOrd="0" destOrd="0" parTransId="{92396955-12E8-4D23-BB4C-3C28A2BA3DFD}" sibTransId="{16DE04E9-B995-4B3D-A525-6A3DFDD2A77B}"/>
    <dgm:cxn modelId="{9FA5160D-0432-48EA-93D4-D11BA46FE2F5}" type="presOf" srcId="{ED64CAA0-08E9-4696-B651-C9EF732311CC}" destId="{7390A21D-9385-4837-B727-E23DC394ED3C}" srcOrd="0" destOrd="0" presId="urn:microsoft.com/office/officeart/2005/8/layout/radial6"/>
    <dgm:cxn modelId="{86DAF728-F98B-49C2-8E20-CD1CEC9EFB82}" srcId="{E99D11DB-D4E7-4C6E-8031-F703F55E2EDF}" destId="{ED64CAA0-08E9-4696-B651-C9EF732311CC}" srcOrd="0" destOrd="0" parTransId="{ADA7F47C-ED18-4CB3-83FB-1DA598467032}" sibTransId="{C6C2C4E2-1744-477D-AD2D-E28D22E106F8}"/>
    <dgm:cxn modelId="{33A0C33F-8F05-4ED8-B91F-C09D2EE83AED}" type="presOf" srcId="{61460B41-5C87-4B25-A490-22008D171BE4}" destId="{CBB75BAA-05CE-457A-BB9E-E173440A42FE}" srcOrd="0" destOrd="0" presId="urn:microsoft.com/office/officeart/2005/8/layout/radial6"/>
    <dgm:cxn modelId="{1AC86CA3-5D75-4648-86E1-A9A70332B0B6}" type="presOf" srcId="{EDEB3103-B1AB-4EF8-8CD6-FC538708EDCC}" destId="{741E3B4A-6AE8-47DF-9CE8-0C66F4162AB2}" srcOrd="0" destOrd="0" presId="urn:microsoft.com/office/officeart/2005/8/layout/radial6"/>
    <dgm:cxn modelId="{91B521D6-A13A-44E3-8AA3-3EEFA3A149C8}" srcId="{ED64CAA0-08E9-4696-B651-C9EF732311CC}" destId="{61460B41-5C87-4B25-A490-22008D171BE4}" srcOrd="3" destOrd="0" parTransId="{749CE7B6-12EE-45E8-A754-76572387A220}" sibTransId="{EDEB3103-B1AB-4EF8-8CD6-FC538708EDCC}"/>
    <dgm:cxn modelId="{EB894C4F-B46E-4C1C-9BFC-C83B87106E0B}" type="presOf" srcId="{1B7A769D-5685-4B69-9A44-38D4767C1C8F}" destId="{5B8D8FF9-A200-42E7-806D-7505002028B6}" srcOrd="0" destOrd="0" presId="urn:microsoft.com/office/officeart/2005/8/layout/radial6"/>
    <dgm:cxn modelId="{3667A4A7-BF85-4D7E-B76A-A45DE9D5C7C1}" type="presOf" srcId="{16DE04E9-B995-4B3D-A525-6A3DFDD2A77B}" destId="{DC2FB92B-354E-45D3-9A82-C662B28716CF}" srcOrd="0" destOrd="0" presId="urn:microsoft.com/office/officeart/2005/8/layout/radial6"/>
    <dgm:cxn modelId="{86E3D25B-F3BF-497F-8C80-8190B00A59C1}" type="presOf" srcId="{6C6514A2-FFD3-4DF6-A117-5FECD1D5DC21}" destId="{DB056AED-BAB4-464E-82FA-BC97A2509DE5}" srcOrd="0" destOrd="0" presId="urn:microsoft.com/office/officeart/2005/8/layout/radial6"/>
    <dgm:cxn modelId="{91900D65-B9E1-4B96-A10C-EE8F0AD749B3}" type="presOf" srcId="{7E052483-66C3-44FD-B0BD-3F1B2BEC2619}" destId="{F2C568EB-344D-4ED6-953E-8A52114212B3}" srcOrd="0" destOrd="0" presId="urn:microsoft.com/office/officeart/2005/8/layout/radial6"/>
    <dgm:cxn modelId="{8A420F7C-E166-412E-870C-717DD62BF64F}" srcId="{ED64CAA0-08E9-4696-B651-C9EF732311CC}" destId="{4B6A510B-13BE-46F9-ACE1-498046F88509}" srcOrd="2" destOrd="0" parTransId="{8B2BF73D-2949-4464-83C3-29ACC57E6D6A}" sibTransId="{CDA21F9A-21A7-4ADA-ABF4-46B8B3BD9476}"/>
    <dgm:cxn modelId="{FE3B6E1C-FF2B-40EC-BB5A-B300C9907859}" type="presOf" srcId="{E99D11DB-D4E7-4C6E-8031-F703F55E2EDF}" destId="{6D1D8ED8-BD21-4071-891D-7D4F8C1FAEED}" srcOrd="0" destOrd="0" presId="urn:microsoft.com/office/officeart/2005/8/layout/radial6"/>
    <dgm:cxn modelId="{E1344275-35AA-46C9-A870-28888810C253}" srcId="{ED64CAA0-08E9-4696-B651-C9EF732311CC}" destId="{1B7A769D-5685-4B69-9A44-38D4767C1C8F}" srcOrd="1" destOrd="0" parTransId="{D8F5A627-16DE-449D-936E-D2885D1F6618}" sibTransId="{58753FF2-3F09-4A97-A098-D4A580F7F424}"/>
    <dgm:cxn modelId="{E95990BC-FE58-4402-B999-1FAA624CE64B}" type="presOf" srcId="{CDA21F9A-21A7-4ADA-ABF4-46B8B3BD9476}" destId="{CE78B645-CBE8-426B-85F3-F9DB8BFB598C}" srcOrd="0" destOrd="0" presId="urn:microsoft.com/office/officeart/2005/8/layout/radial6"/>
    <dgm:cxn modelId="{8F2B0693-9BA8-4D90-9A67-D6C84EB61BDC}" type="presOf" srcId="{6BED871B-26AA-4D6D-840B-AEAF6E09B8E8}" destId="{AD7DC691-1028-44DA-8F9E-0A49FD8CB627}" srcOrd="0" destOrd="0" presId="urn:microsoft.com/office/officeart/2005/8/layout/radial6"/>
    <dgm:cxn modelId="{C82320E3-2328-4969-9CD8-FBC288776EA5}" srcId="{05EDD588-D732-4DC3-94E5-58922BA80CE9}" destId="{7351A0F6-7953-42E2-9294-D8B51C6AFA46}" srcOrd="0" destOrd="0" parTransId="{538E7DE5-D38F-40FB-AB93-96C0ED081BAC}" sibTransId="{5B65A802-FC27-4BD4-B175-E500CC902F43}"/>
    <dgm:cxn modelId="{308FDF78-D866-4EC7-BD20-D5F4769820F0}" srcId="{ED64CAA0-08E9-4696-B651-C9EF732311CC}" destId="{6BED871B-26AA-4D6D-840B-AEAF6E09B8E8}" srcOrd="4" destOrd="0" parTransId="{09D58250-1DF5-41EC-B11E-7B63449196DD}" sibTransId="{6C6514A2-FFD3-4DF6-A117-5FECD1D5DC21}"/>
    <dgm:cxn modelId="{B1DFA7FF-0DD7-4805-831C-1C06B5C8B936}" type="presOf" srcId="{58753FF2-3F09-4A97-A098-D4A580F7F424}" destId="{F2875645-5482-4844-879A-2B36F1A8D0A7}" srcOrd="0" destOrd="0" presId="urn:microsoft.com/office/officeart/2005/8/layout/radial6"/>
    <dgm:cxn modelId="{918B5F83-A561-4D1C-BA74-116F7FC88747}" srcId="{E99D11DB-D4E7-4C6E-8031-F703F55E2EDF}" destId="{05EDD588-D732-4DC3-94E5-58922BA80CE9}" srcOrd="1" destOrd="0" parTransId="{6F3C2C0D-6059-4BA2-ADB7-331E421B53BD}" sibTransId="{E5F7E34F-1003-4F13-B37C-F8771AB9ED56}"/>
    <dgm:cxn modelId="{F6BC5916-C6F4-4C1C-B00F-97B23FFD4C85}" type="presParOf" srcId="{6D1D8ED8-BD21-4071-891D-7D4F8C1FAEED}" destId="{7390A21D-9385-4837-B727-E23DC394ED3C}" srcOrd="0" destOrd="0" presId="urn:microsoft.com/office/officeart/2005/8/layout/radial6"/>
    <dgm:cxn modelId="{5959C245-0B4A-4E77-B851-88678E7DA1D6}" type="presParOf" srcId="{6D1D8ED8-BD21-4071-891D-7D4F8C1FAEED}" destId="{F2C568EB-344D-4ED6-953E-8A52114212B3}" srcOrd="1" destOrd="0" presId="urn:microsoft.com/office/officeart/2005/8/layout/radial6"/>
    <dgm:cxn modelId="{516C448C-09D8-4253-8587-9A14F493EB86}" type="presParOf" srcId="{6D1D8ED8-BD21-4071-891D-7D4F8C1FAEED}" destId="{C7C58174-D006-46A7-A3A6-02B12E849CFB}" srcOrd="2" destOrd="0" presId="urn:microsoft.com/office/officeart/2005/8/layout/radial6"/>
    <dgm:cxn modelId="{78AAF09C-D4B7-4B0E-955B-B339E78805A1}" type="presParOf" srcId="{6D1D8ED8-BD21-4071-891D-7D4F8C1FAEED}" destId="{DC2FB92B-354E-45D3-9A82-C662B28716CF}" srcOrd="3" destOrd="0" presId="urn:microsoft.com/office/officeart/2005/8/layout/radial6"/>
    <dgm:cxn modelId="{DA049778-13EC-469A-8186-9ED6E4CA1004}" type="presParOf" srcId="{6D1D8ED8-BD21-4071-891D-7D4F8C1FAEED}" destId="{5B8D8FF9-A200-42E7-806D-7505002028B6}" srcOrd="4" destOrd="0" presId="urn:microsoft.com/office/officeart/2005/8/layout/radial6"/>
    <dgm:cxn modelId="{89491F8F-614D-4758-8E64-C1943385AA6C}" type="presParOf" srcId="{6D1D8ED8-BD21-4071-891D-7D4F8C1FAEED}" destId="{BDEDF2E3-AF8B-4615-8302-FFD1DEFB9C08}" srcOrd="5" destOrd="0" presId="urn:microsoft.com/office/officeart/2005/8/layout/radial6"/>
    <dgm:cxn modelId="{4633D67C-96BB-4C98-98E5-8C2AA758479E}" type="presParOf" srcId="{6D1D8ED8-BD21-4071-891D-7D4F8C1FAEED}" destId="{F2875645-5482-4844-879A-2B36F1A8D0A7}" srcOrd="6" destOrd="0" presId="urn:microsoft.com/office/officeart/2005/8/layout/radial6"/>
    <dgm:cxn modelId="{CDFC7B20-0708-4536-9DB7-81C2C1B162AF}" type="presParOf" srcId="{6D1D8ED8-BD21-4071-891D-7D4F8C1FAEED}" destId="{2ECED374-179A-4052-B31C-1600B508F70A}" srcOrd="7" destOrd="0" presId="urn:microsoft.com/office/officeart/2005/8/layout/radial6"/>
    <dgm:cxn modelId="{1091B30D-2A49-43F5-8DE1-CC2CDCB92F9D}" type="presParOf" srcId="{6D1D8ED8-BD21-4071-891D-7D4F8C1FAEED}" destId="{2ABBA792-18C2-4793-AF98-2C7CF930200B}" srcOrd="8" destOrd="0" presId="urn:microsoft.com/office/officeart/2005/8/layout/radial6"/>
    <dgm:cxn modelId="{8D375480-811F-4C5E-B5B7-D215FF33AC9F}" type="presParOf" srcId="{6D1D8ED8-BD21-4071-891D-7D4F8C1FAEED}" destId="{CE78B645-CBE8-426B-85F3-F9DB8BFB598C}" srcOrd="9" destOrd="0" presId="urn:microsoft.com/office/officeart/2005/8/layout/radial6"/>
    <dgm:cxn modelId="{DAF8B7B2-53AF-4553-A2DE-7218DA217C47}" type="presParOf" srcId="{6D1D8ED8-BD21-4071-891D-7D4F8C1FAEED}" destId="{CBB75BAA-05CE-457A-BB9E-E173440A42FE}" srcOrd="10" destOrd="0" presId="urn:microsoft.com/office/officeart/2005/8/layout/radial6"/>
    <dgm:cxn modelId="{AD041122-6365-42E4-AFAF-8D3B00AEC6B6}" type="presParOf" srcId="{6D1D8ED8-BD21-4071-891D-7D4F8C1FAEED}" destId="{6DF527A4-4958-401C-9928-B4009A7A96FB}" srcOrd="11" destOrd="0" presId="urn:microsoft.com/office/officeart/2005/8/layout/radial6"/>
    <dgm:cxn modelId="{ACC03A18-37BE-4213-8F05-8CBA0AD85683}" type="presParOf" srcId="{6D1D8ED8-BD21-4071-891D-7D4F8C1FAEED}" destId="{741E3B4A-6AE8-47DF-9CE8-0C66F4162AB2}" srcOrd="12" destOrd="0" presId="urn:microsoft.com/office/officeart/2005/8/layout/radial6"/>
    <dgm:cxn modelId="{702AACAD-0DCF-4E71-A2C3-73760C8C9E19}" type="presParOf" srcId="{6D1D8ED8-BD21-4071-891D-7D4F8C1FAEED}" destId="{AD7DC691-1028-44DA-8F9E-0A49FD8CB627}" srcOrd="13" destOrd="0" presId="urn:microsoft.com/office/officeart/2005/8/layout/radial6"/>
    <dgm:cxn modelId="{50BEB787-E263-4755-BB69-087222983772}" type="presParOf" srcId="{6D1D8ED8-BD21-4071-891D-7D4F8C1FAEED}" destId="{F759AFA9-9D54-4CDB-9914-2B1F03B77114}" srcOrd="14" destOrd="0" presId="urn:microsoft.com/office/officeart/2005/8/layout/radial6"/>
    <dgm:cxn modelId="{35CDAD5C-90E7-452D-A0E1-FA6E8760E448}" type="presParOf" srcId="{6D1D8ED8-BD21-4071-891D-7D4F8C1FAEED}" destId="{DB056AED-BAB4-464E-82FA-BC97A2509DE5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DCFE2FF-5AC4-44D1-9EC0-7B92E215C248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4E4D670C-09CF-4355-B5C5-DA766FF2F5B9}">
      <dgm:prSet custT="1"/>
      <dgm:spPr/>
      <dgm:t>
        <a:bodyPr/>
        <a:lstStyle/>
        <a:p>
          <a:pPr rtl="0"/>
          <a:r>
            <a:rPr lang="en-AU" sz="1200" b="1" dirty="0" smtClean="0"/>
            <a:t>SA Power Networks</a:t>
          </a:r>
          <a:endParaRPr lang="en-AU" sz="1200" b="1" dirty="0"/>
        </a:p>
      </dgm:t>
    </dgm:pt>
    <dgm:pt modelId="{1A70A5EF-6093-49F2-B84F-5244780FA770}" type="parTrans" cxnId="{55676DB0-3898-439B-8ACD-B79094838BBA}">
      <dgm:prSet/>
      <dgm:spPr/>
      <dgm:t>
        <a:bodyPr/>
        <a:lstStyle/>
        <a:p>
          <a:endParaRPr lang="en-AU"/>
        </a:p>
      </dgm:t>
    </dgm:pt>
    <dgm:pt modelId="{46E2844D-4A87-47C5-8936-B5F061658AF9}" type="sibTrans" cxnId="{55676DB0-3898-439B-8ACD-B79094838BBA}">
      <dgm:prSet/>
      <dgm:spPr/>
      <dgm:t>
        <a:bodyPr/>
        <a:lstStyle/>
        <a:p>
          <a:endParaRPr lang="en-AU"/>
        </a:p>
      </dgm:t>
    </dgm:pt>
    <dgm:pt modelId="{B4D494E6-D4AA-428B-8DF9-91EC3F41618F}">
      <dgm:prSet custT="1"/>
      <dgm:spPr/>
      <dgm:t>
        <a:bodyPr/>
        <a:lstStyle/>
        <a:p>
          <a:pPr rtl="0"/>
          <a:r>
            <a:rPr lang="en-AU" sz="1200" b="1" dirty="0" smtClean="0"/>
            <a:t>KPMG</a:t>
          </a:r>
          <a:endParaRPr lang="en-AU" sz="1200" b="1" dirty="0"/>
        </a:p>
      </dgm:t>
    </dgm:pt>
    <dgm:pt modelId="{54642A44-35D7-4B16-BAB4-64388CB14A67}" type="parTrans" cxnId="{156BE310-0FFC-4232-BF8E-F7B0DE1BB7D4}">
      <dgm:prSet/>
      <dgm:spPr/>
      <dgm:t>
        <a:bodyPr/>
        <a:lstStyle/>
        <a:p>
          <a:endParaRPr lang="en-AU"/>
        </a:p>
      </dgm:t>
    </dgm:pt>
    <dgm:pt modelId="{826403A8-DEBF-491E-BC0E-24126DC06666}" type="sibTrans" cxnId="{156BE310-0FFC-4232-BF8E-F7B0DE1BB7D4}">
      <dgm:prSet/>
      <dgm:spPr/>
      <dgm:t>
        <a:bodyPr/>
        <a:lstStyle/>
        <a:p>
          <a:endParaRPr lang="en-AU"/>
        </a:p>
      </dgm:t>
    </dgm:pt>
    <dgm:pt modelId="{AA57F94D-91E5-4321-BFA9-63400653390E}">
      <dgm:prSet custT="1"/>
      <dgm:spPr/>
      <dgm:t>
        <a:bodyPr/>
        <a:lstStyle/>
        <a:p>
          <a:pPr rtl="0"/>
          <a:r>
            <a:rPr lang="en-AU" sz="1200" b="1" dirty="0" smtClean="0"/>
            <a:t>Bank of South Australia</a:t>
          </a:r>
          <a:endParaRPr lang="en-AU" sz="1200" b="1" dirty="0"/>
        </a:p>
      </dgm:t>
    </dgm:pt>
    <dgm:pt modelId="{C5B9536C-654A-4093-BDCB-880304857623}" type="parTrans" cxnId="{60BA2B68-502F-4F43-A217-3AD480FC7D00}">
      <dgm:prSet/>
      <dgm:spPr/>
      <dgm:t>
        <a:bodyPr/>
        <a:lstStyle/>
        <a:p>
          <a:endParaRPr lang="en-AU"/>
        </a:p>
      </dgm:t>
    </dgm:pt>
    <dgm:pt modelId="{743D48CF-C403-4245-88CF-94C19FCA1082}" type="sibTrans" cxnId="{60BA2B68-502F-4F43-A217-3AD480FC7D00}">
      <dgm:prSet/>
      <dgm:spPr/>
      <dgm:t>
        <a:bodyPr/>
        <a:lstStyle/>
        <a:p>
          <a:endParaRPr lang="en-AU"/>
        </a:p>
      </dgm:t>
    </dgm:pt>
    <dgm:pt modelId="{E42B4957-91AA-42B8-AE4E-6DD33D3E15D7}">
      <dgm:prSet custT="1"/>
      <dgm:spPr/>
      <dgm:t>
        <a:bodyPr/>
        <a:lstStyle/>
        <a:p>
          <a:pPr rtl="0"/>
          <a:r>
            <a:rPr lang="en-AU" sz="1200" b="1" dirty="0" smtClean="0"/>
            <a:t>Defence SA</a:t>
          </a:r>
          <a:endParaRPr lang="en-AU" sz="1200" b="1" dirty="0"/>
        </a:p>
      </dgm:t>
    </dgm:pt>
    <dgm:pt modelId="{7277B04A-6B5E-4207-90EC-7D295B6F550D}" type="parTrans" cxnId="{12CE3789-F343-4738-94A6-0D7038EEFE6A}">
      <dgm:prSet/>
      <dgm:spPr/>
      <dgm:t>
        <a:bodyPr/>
        <a:lstStyle/>
        <a:p>
          <a:endParaRPr lang="en-AU"/>
        </a:p>
      </dgm:t>
    </dgm:pt>
    <dgm:pt modelId="{1A4ED573-8997-4D86-A92E-791020914C13}" type="sibTrans" cxnId="{12CE3789-F343-4738-94A6-0D7038EEFE6A}">
      <dgm:prSet/>
      <dgm:spPr/>
      <dgm:t>
        <a:bodyPr/>
        <a:lstStyle/>
        <a:p>
          <a:endParaRPr lang="en-AU"/>
        </a:p>
      </dgm:t>
    </dgm:pt>
    <dgm:pt modelId="{94415F01-6B43-4B6C-B308-DF11F6BCFB4D}">
      <dgm:prSet custT="1"/>
      <dgm:spPr/>
      <dgm:t>
        <a:bodyPr/>
        <a:lstStyle/>
        <a:p>
          <a:pPr rtl="0"/>
          <a:r>
            <a:rPr lang="en-AU" sz="1200" b="1" dirty="0" smtClean="0"/>
            <a:t>Coffey International</a:t>
          </a:r>
          <a:endParaRPr lang="en-AU" sz="1200" b="1" dirty="0"/>
        </a:p>
      </dgm:t>
    </dgm:pt>
    <dgm:pt modelId="{7B22BE6D-C536-4730-86A0-74D79B689151}" type="parTrans" cxnId="{1D8B8719-84D3-4AB0-A443-021864EE1BA7}">
      <dgm:prSet/>
      <dgm:spPr/>
      <dgm:t>
        <a:bodyPr/>
        <a:lstStyle/>
        <a:p>
          <a:endParaRPr lang="en-AU"/>
        </a:p>
      </dgm:t>
    </dgm:pt>
    <dgm:pt modelId="{AC42C819-0B3F-49F9-878D-F3A918FCAB1B}" type="sibTrans" cxnId="{1D8B8719-84D3-4AB0-A443-021864EE1BA7}">
      <dgm:prSet/>
      <dgm:spPr/>
      <dgm:t>
        <a:bodyPr/>
        <a:lstStyle/>
        <a:p>
          <a:endParaRPr lang="en-AU"/>
        </a:p>
      </dgm:t>
    </dgm:pt>
    <dgm:pt modelId="{446837A4-8F78-430A-929B-6B429EC035B5}">
      <dgm:prSet custT="1"/>
      <dgm:spPr/>
      <dgm:t>
        <a:bodyPr/>
        <a:lstStyle/>
        <a:p>
          <a:pPr rtl="0"/>
          <a:r>
            <a:rPr lang="en-AU" sz="1200" b="1" dirty="0" err="1" smtClean="0"/>
            <a:t>Peartree</a:t>
          </a:r>
          <a:r>
            <a:rPr lang="en-AU" sz="1200" b="1" dirty="0" smtClean="0"/>
            <a:t> Marketing</a:t>
          </a:r>
          <a:endParaRPr lang="en-AU" sz="1200" b="1" dirty="0"/>
        </a:p>
      </dgm:t>
    </dgm:pt>
    <dgm:pt modelId="{B619A69C-C72C-495E-8E27-B624C052AEC9}" type="parTrans" cxnId="{DC9E18F5-E8ED-4C82-A107-81E845712D4F}">
      <dgm:prSet/>
      <dgm:spPr/>
      <dgm:t>
        <a:bodyPr/>
        <a:lstStyle/>
        <a:p>
          <a:endParaRPr lang="en-AU"/>
        </a:p>
      </dgm:t>
    </dgm:pt>
    <dgm:pt modelId="{AE10233B-2AD7-4A3A-92F2-36F679201088}" type="sibTrans" cxnId="{DC9E18F5-E8ED-4C82-A107-81E845712D4F}">
      <dgm:prSet/>
      <dgm:spPr/>
      <dgm:t>
        <a:bodyPr/>
        <a:lstStyle/>
        <a:p>
          <a:endParaRPr lang="en-AU"/>
        </a:p>
      </dgm:t>
    </dgm:pt>
    <dgm:pt modelId="{BD679157-E661-4C1E-8095-618F0019876D}">
      <dgm:prSet custT="1"/>
      <dgm:spPr/>
      <dgm:t>
        <a:bodyPr/>
        <a:lstStyle/>
        <a:p>
          <a:pPr rtl="0"/>
          <a:r>
            <a:rPr lang="en-AU" sz="1200" b="1" dirty="0" smtClean="0"/>
            <a:t>RAA</a:t>
          </a:r>
          <a:endParaRPr lang="en-AU" sz="1200" b="1" dirty="0"/>
        </a:p>
      </dgm:t>
    </dgm:pt>
    <dgm:pt modelId="{DC553E06-BD88-4B73-B281-6F5A520971D5}" type="parTrans" cxnId="{C15F8902-4CEB-4EBF-A129-0387FA4CF9EF}">
      <dgm:prSet/>
      <dgm:spPr/>
      <dgm:t>
        <a:bodyPr/>
        <a:lstStyle/>
        <a:p>
          <a:endParaRPr lang="en-AU"/>
        </a:p>
      </dgm:t>
    </dgm:pt>
    <dgm:pt modelId="{A7C3FF11-CB7C-4706-A46A-87ED759F1095}" type="sibTrans" cxnId="{C15F8902-4CEB-4EBF-A129-0387FA4CF9EF}">
      <dgm:prSet/>
      <dgm:spPr/>
      <dgm:t>
        <a:bodyPr/>
        <a:lstStyle/>
        <a:p>
          <a:endParaRPr lang="en-AU"/>
        </a:p>
      </dgm:t>
    </dgm:pt>
    <dgm:pt modelId="{E049B2FB-ED78-4E7E-BC4E-3E36FA0496F1}">
      <dgm:prSet custT="1"/>
      <dgm:spPr/>
      <dgm:t>
        <a:bodyPr/>
        <a:lstStyle/>
        <a:p>
          <a:pPr rtl="0"/>
          <a:r>
            <a:rPr lang="en-AU" sz="1200" b="1" dirty="0" smtClean="0"/>
            <a:t>Kennedy &amp; Co Chartered Accountants</a:t>
          </a:r>
          <a:endParaRPr lang="en-AU" sz="1200" b="1" dirty="0"/>
        </a:p>
      </dgm:t>
    </dgm:pt>
    <dgm:pt modelId="{3D2AA742-C489-4F71-B6EA-47D076864CFF}" type="parTrans" cxnId="{F63D7BA4-CFAF-4CCB-AD6C-5B5B362FE88F}">
      <dgm:prSet/>
      <dgm:spPr/>
      <dgm:t>
        <a:bodyPr/>
        <a:lstStyle/>
        <a:p>
          <a:endParaRPr lang="en-AU"/>
        </a:p>
      </dgm:t>
    </dgm:pt>
    <dgm:pt modelId="{5A01EB18-C9B9-45F8-9B1D-A83A9E46BBF0}" type="sibTrans" cxnId="{F63D7BA4-CFAF-4CCB-AD6C-5B5B362FE88F}">
      <dgm:prSet/>
      <dgm:spPr/>
      <dgm:t>
        <a:bodyPr/>
        <a:lstStyle/>
        <a:p>
          <a:endParaRPr lang="en-AU"/>
        </a:p>
      </dgm:t>
    </dgm:pt>
    <dgm:pt modelId="{EAB6B144-37A1-4EB9-8600-D50746B5BBAE}">
      <dgm:prSet custT="1"/>
      <dgm:spPr/>
      <dgm:t>
        <a:bodyPr/>
        <a:lstStyle/>
        <a:p>
          <a:pPr rtl="0"/>
          <a:r>
            <a:rPr lang="en-AU" sz="1200" b="1" dirty="0" smtClean="0"/>
            <a:t>CMV Group</a:t>
          </a:r>
          <a:endParaRPr lang="en-AU" sz="1200" b="1" dirty="0"/>
        </a:p>
      </dgm:t>
    </dgm:pt>
    <dgm:pt modelId="{F874DF4C-0D57-4BEE-B813-319E14CF6FF2}" type="parTrans" cxnId="{BD3B99D5-F6B2-4C5A-B9AA-8A98F6839EC9}">
      <dgm:prSet/>
      <dgm:spPr/>
      <dgm:t>
        <a:bodyPr/>
        <a:lstStyle/>
        <a:p>
          <a:endParaRPr lang="en-AU"/>
        </a:p>
      </dgm:t>
    </dgm:pt>
    <dgm:pt modelId="{4EDA6378-9FAF-477D-BA4C-1142C1B3F801}" type="sibTrans" cxnId="{BD3B99D5-F6B2-4C5A-B9AA-8A98F6839EC9}">
      <dgm:prSet/>
      <dgm:spPr/>
      <dgm:t>
        <a:bodyPr/>
        <a:lstStyle/>
        <a:p>
          <a:endParaRPr lang="en-AU"/>
        </a:p>
      </dgm:t>
    </dgm:pt>
    <dgm:pt modelId="{C6DC32E7-1ABE-409F-B6D7-16D79171922F}">
      <dgm:prSet custT="1"/>
      <dgm:spPr/>
      <dgm:t>
        <a:bodyPr/>
        <a:lstStyle/>
        <a:p>
          <a:pPr rtl="0"/>
          <a:r>
            <a:rPr lang="en-AU" sz="1200" b="1" dirty="0" err="1" smtClean="0"/>
            <a:t>Rosey</a:t>
          </a:r>
          <a:r>
            <a:rPr lang="en-AU" sz="1200" b="1" dirty="0" smtClean="0"/>
            <a:t> Batt and Associate Law Firms</a:t>
          </a:r>
          <a:endParaRPr lang="en-AU" sz="1200" b="1" dirty="0"/>
        </a:p>
      </dgm:t>
    </dgm:pt>
    <dgm:pt modelId="{3C2D48DC-F537-47B3-8492-9722801B0E8F}" type="parTrans" cxnId="{229ABC79-2605-4B98-A529-0BA4E49BBC1C}">
      <dgm:prSet/>
      <dgm:spPr/>
      <dgm:t>
        <a:bodyPr/>
        <a:lstStyle/>
        <a:p>
          <a:endParaRPr lang="en-AU"/>
        </a:p>
      </dgm:t>
    </dgm:pt>
    <dgm:pt modelId="{C1D632F9-452F-48D5-9401-4DB6B38B4C6E}" type="sibTrans" cxnId="{229ABC79-2605-4B98-A529-0BA4E49BBC1C}">
      <dgm:prSet/>
      <dgm:spPr/>
      <dgm:t>
        <a:bodyPr/>
        <a:lstStyle/>
        <a:p>
          <a:endParaRPr lang="en-AU"/>
        </a:p>
      </dgm:t>
    </dgm:pt>
    <dgm:pt modelId="{7E260908-73D8-4D9A-A96B-743756108CF2}">
      <dgm:prSet custT="1"/>
      <dgm:spPr/>
      <dgm:t>
        <a:bodyPr/>
        <a:lstStyle/>
        <a:p>
          <a:pPr rtl="0"/>
          <a:r>
            <a:rPr lang="en-AU" sz="1200" b="1" dirty="0" smtClean="0"/>
            <a:t>Lynch Meyers Lawyers</a:t>
          </a:r>
          <a:endParaRPr lang="en-AU" sz="1200" b="1" dirty="0"/>
        </a:p>
      </dgm:t>
    </dgm:pt>
    <dgm:pt modelId="{68C3174A-95AD-465B-9511-1BFAFC99E95B}" type="parTrans" cxnId="{68010F43-537E-4A52-893A-0CF8CFA84843}">
      <dgm:prSet/>
      <dgm:spPr/>
      <dgm:t>
        <a:bodyPr/>
        <a:lstStyle/>
        <a:p>
          <a:endParaRPr lang="en-AU"/>
        </a:p>
      </dgm:t>
    </dgm:pt>
    <dgm:pt modelId="{D363605A-C83F-431A-BF22-D53AA0E3DE1D}" type="sibTrans" cxnId="{68010F43-537E-4A52-893A-0CF8CFA84843}">
      <dgm:prSet/>
      <dgm:spPr/>
      <dgm:t>
        <a:bodyPr/>
        <a:lstStyle/>
        <a:p>
          <a:endParaRPr lang="en-AU"/>
        </a:p>
      </dgm:t>
    </dgm:pt>
    <dgm:pt modelId="{49CE21F7-EA11-4937-A72F-919C39471CBC}">
      <dgm:prSet custT="1"/>
      <dgm:spPr/>
      <dgm:t>
        <a:bodyPr/>
        <a:lstStyle/>
        <a:p>
          <a:pPr rtl="0"/>
          <a:r>
            <a:rPr lang="en-AU" sz="1200" b="1" dirty="0" err="1" smtClean="0"/>
            <a:t>Penmarric</a:t>
          </a:r>
          <a:r>
            <a:rPr lang="en-AU" sz="1200" b="1" dirty="0" smtClean="0"/>
            <a:t> Capital</a:t>
          </a:r>
          <a:endParaRPr lang="en-AU" sz="1200" b="1" dirty="0"/>
        </a:p>
      </dgm:t>
    </dgm:pt>
    <dgm:pt modelId="{5ABBD987-6A99-4CD6-935C-A4334BF903F1}" type="parTrans" cxnId="{B380B33A-C5C3-4314-9442-15055DC7DDB5}">
      <dgm:prSet/>
      <dgm:spPr/>
      <dgm:t>
        <a:bodyPr/>
        <a:lstStyle/>
        <a:p>
          <a:endParaRPr lang="en-AU"/>
        </a:p>
      </dgm:t>
    </dgm:pt>
    <dgm:pt modelId="{3B2202E6-829D-43C6-9192-573337E69C34}" type="sibTrans" cxnId="{B380B33A-C5C3-4314-9442-15055DC7DDB5}">
      <dgm:prSet/>
      <dgm:spPr/>
      <dgm:t>
        <a:bodyPr/>
        <a:lstStyle/>
        <a:p>
          <a:endParaRPr lang="en-AU"/>
        </a:p>
      </dgm:t>
    </dgm:pt>
    <dgm:pt modelId="{B1D6988D-3333-485B-9B3D-DC3595C1BDFB}">
      <dgm:prSet custT="1"/>
      <dgm:spPr/>
      <dgm:t>
        <a:bodyPr/>
        <a:lstStyle/>
        <a:p>
          <a:pPr rtl="0"/>
          <a:r>
            <a:rPr lang="en-AU" sz="1200" b="1" dirty="0" err="1" smtClean="0"/>
            <a:t>Vuca</a:t>
          </a:r>
          <a:r>
            <a:rPr lang="en-AU" sz="1200" b="1" dirty="0" smtClean="0"/>
            <a:t> Pty Ltd</a:t>
          </a:r>
          <a:endParaRPr lang="en-AU" sz="1200" b="1" dirty="0"/>
        </a:p>
      </dgm:t>
    </dgm:pt>
    <dgm:pt modelId="{678598CA-C617-4169-8740-8550C333D361}" type="parTrans" cxnId="{29A111A0-B97F-42A8-A309-81E270C91E8F}">
      <dgm:prSet/>
      <dgm:spPr/>
      <dgm:t>
        <a:bodyPr/>
        <a:lstStyle/>
        <a:p>
          <a:endParaRPr lang="en-AU"/>
        </a:p>
      </dgm:t>
    </dgm:pt>
    <dgm:pt modelId="{E8460999-A179-4825-BA4F-EB5F8E06ED6E}" type="sibTrans" cxnId="{29A111A0-B97F-42A8-A309-81E270C91E8F}">
      <dgm:prSet/>
      <dgm:spPr/>
      <dgm:t>
        <a:bodyPr/>
        <a:lstStyle/>
        <a:p>
          <a:endParaRPr lang="en-AU"/>
        </a:p>
      </dgm:t>
    </dgm:pt>
    <dgm:pt modelId="{BC0D691C-8D19-4D05-BE41-2E1966FCAA48}">
      <dgm:prSet custT="1"/>
      <dgm:spPr/>
      <dgm:t>
        <a:bodyPr/>
        <a:lstStyle/>
        <a:p>
          <a:pPr rtl="0"/>
          <a:r>
            <a:rPr lang="en-AU" sz="1200" b="1" dirty="0" err="1" smtClean="0"/>
            <a:t>Redarc</a:t>
          </a:r>
          <a:r>
            <a:rPr lang="en-AU" sz="1200" b="1" dirty="0" smtClean="0"/>
            <a:t> (Telstra Business of the Year 2014)</a:t>
          </a:r>
          <a:endParaRPr lang="en-AU" sz="1200" b="1" dirty="0"/>
        </a:p>
      </dgm:t>
    </dgm:pt>
    <dgm:pt modelId="{59AE14FB-F7F6-4973-A42A-5C1D83AD0D5E}" type="parTrans" cxnId="{3564352F-BB22-4FA2-86D3-8CE608738F37}">
      <dgm:prSet/>
      <dgm:spPr/>
      <dgm:t>
        <a:bodyPr/>
        <a:lstStyle/>
        <a:p>
          <a:endParaRPr lang="en-AU"/>
        </a:p>
      </dgm:t>
    </dgm:pt>
    <dgm:pt modelId="{930CEAA3-50DA-43E5-A6B1-966C1F8A4963}" type="sibTrans" cxnId="{3564352F-BB22-4FA2-86D3-8CE608738F37}">
      <dgm:prSet/>
      <dgm:spPr/>
      <dgm:t>
        <a:bodyPr/>
        <a:lstStyle/>
        <a:p>
          <a:endParaRPr lang="en-AU"/>
        </a:p>
      </dgm:t>
    </dgm:pt>
    <dgm:pt modelId="{76627064-E097-46DB-BEDD-D4BC557D19A7}">
      <dgm:prSet custT="1"/>
      <dgm:spPr/>
      <dgm:t>
        <a:bodyPr/>
        <a:lstStyle/>
        <a:p>
          <a:pPr rtl="0"/>
          <a:r>
            <a:rPr lang="en-AU" sz="1200" b="1" dirty="0" smtClean="0"/>
            <a:t>Brusher Investments</a:t>
          </a:r>
          <a:endParaRPr lang="en-AU" sz="1200" b="1" dirty="0"/>
        </a:p>
      </dgm:t>
    </dgm:pt>
    <dgm:pt modelId="{A096C0E7-71F5-4A86-B0CC-1D3E0D4E167A}" type="parTrans" cxnId="{31094839-9C3C-434D-9681-7779280A38F8}">
      <dgm:prSet/>
      <dgm:spPr/>
      <dgm:t>
        <a:bodyPr/>
        <a:lstStyle/>
        <a:p>
          <a:endParaRPr lang="en-AU"/>
        </a:p>
      </dgm:t>
    </dgm:pt>
    <dgm:pt modelId="{E98411E2-C0A0-4CBA-A310-D7C281D616D1}" type="sibTrans" cxnId="{31094839-9C3C-434D-9681-7779280A38F8}">
      <dgm:prSet/>
      <dgm:spPr/>
      <dgm:t>
        <a:bodyPr/>
        <a:lstStyle/>
        <a:p>
          <a:endParaRPr lang="en-AU"/>
        </a:p>
      </dgm:t>
    </dgm:pt>
    <dgm:pt modelId="{8B7E516C-2D76-450F-A697-1E58289D7611}">
      <dgm:prSet custT="1"/>
      <dgm:spPr/>
      <dgm:t>
        <a:bodyPr/>
        <a:lstStyle/>
        <a:p>
          <a:pPr rtl="0"/>
          <a:r>
            <a:rPr lang="en-AU" sz="1200" b="1" dirty="0" smtClean="0"/>
            <a:t>Nova Group of Companies</a:t>
          </a:r>
          <a:endParaRPr lang="en-AU" sz="1200" b="1" dirty="0"/>
        </a:p>
      </dgm:t>
    </dgm:pt>
    <dgm:pt modelId="{F39FABA0-226A-4E44-A8A5-1D4CBFD253FA}" type="parTrans" cxnId="{901EF7A0-459D-4425-9599-29E4522F571B}">
      <dgm:prSet/>
      <dgm:spPr/>
      <dgm:t>
        <a:bodyPr/>
        <a:lstStyle/>
        <a:p>
          <a:endParaRPr lang="en-AU"/>
        </a:p>
      </dgm:t>
    </dgm:pt>
    <dgm:pt modelId="{3E70A9EA-7A79-456D-90C0-4DEB52BFB1A4}" type="sibTrans" cxnId="{901EF7A0-459D-4425-9599-29E4522F571B}">
      <dgm:prSet/>
      <dgm:spPr/>
      <dgm:t>
        <a:bodyPr/>
        <a:lstStyle/>
        <a:p>
          <a:endParaRPr lang="en-AU"/>
        </a:p>
      </dgm:t>
    </dgm:pt>
    <dgm:pt modelId="{FAC758BC-3314-4561-80FC-CB75DAC919F8}">
      <dgm:prSet custT="1"/>
      <dgm:spPr/>
      <dgm:t>
        <a:bodyPr/>
        <a:lstStyle/>
        <a:p>
          <a:pPr rtl="0"/>
          <a:r>
            <a:rPr lang="en-AU" sz="1200" b="1" dirty="0" err="1" smtClean="0"/>
            <a:t>Workskil</a:t>
          </a:r>
          <a:endParaRPr lang="en-AU" sz="1200" b="1" dirty="0"/>
        </a:p>
      </dgm:t>
    </dgm:pt>
    <dgm:pt modelId="{351E1072-3A3B-4931-8082-83FF77C79AD5}" type="parTrans" cxnId="{EA465384-B0E8-4E79-A0B6-CEA4F7615CED}">
      <dgm:prSet/>
      <dgm:spPr/>
      <dgm:t>
        <a:bodyPr/>
        <a:lstStyle/>
        <a:p>
          <a:endParaRPr lang="en-AU"/>
        </a:p>
      </dgm:t>
    </dgm:pt>
    <dgm:pt modelId="{C78E8A56-4A3E-4BEA-893D-568F8D69495B}" type="sibTrans" cxnId="{EA465384-B0E8-4E79-A0B6-CEA4F7615CED}">
      <dgm:prSet/>
      <dgm:spPr/>
      <dgm:t>
        <a:bodyPr/>
        <a:lstStyle/>
        <a:p>
          <a:endParaRPr lang="en-AU"/>
        </a:p>
      </dgm:t>
    </dgm:pt>
    <dgm:pt modelId="{3F044C4D-57EB-4984-A804-C831C9E4F1BC}" type="pres">
      <dgm:prSet presAssocID="{DDCFE2FF-5AC4-44D1-9EC0-7B92E215C24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21218DB7-B166-4012-8739-0AFBD6AB5E18}" type="pres">
      <dgm:prSet presAssocID="{4E4D670C-09CF-4355-B5C5-DA766FF2F5B9}" presName="linNode" presStyleCnt="0"/>
      <dgm:spPr/>
    </dgm:pt>
    <dgm:pt modelId="{1A7440BA-5820-4FC4-B3DD-9BF47B5B51D4}" type="pres">
      <dgm:prSet presAssocID="{4E4D670C-09CF-4355-B5C5-DA766FF2F5B9}" presName="parentText" presStyleLbl="node1" presStyleIdx="0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8068F13-C4BA-4BD1-B39C-B78CB1300B5B}" type="pres">
      <dgm:prSet presAssocID="{46E2844D-4A87-47C5-8936-B5F061658AF9}" presName="sp" presStyleCnt="0"/>
      <dgm:spPr/>
    </dgm:pt>
    <dgm:pt modelId="{CE9CE2D7-CEC7-4EE0-9831-29E54C43E92F}" type="pres">
      <dgm:prSet presAssocID="{B4D494E6-D4AA-428B-8DF9-91EC3F41618F}" presName="linNode" presStyleCnt="0"/>
      <dgm:spPr/>
    </dgm:pt>
    <dgm:pt modelId="{B7970702-D7A3-4C7C-A00D-C468FCF5FDC9}" type="pres">
      <dgm:prSet presAssocID="{B4D494E6-D4AA-428B-8DF9-91EC3F41618F}" presName="parentText" presStyleLbl="node1" presStyleIdx="1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C6F01A1-CA44-45F0-A4AF-00638B4D102C}" type="pres">
      <dgm:prSet presAssocID="{826403A8-DEBF-491E-BC0E-24126DC06666}" presName="sp" presStyleCnt="0"/>
      <dgm:spPr/>
    </dgm:pt>
    <dgm:pt modelId="{05312593-C0A6-4F7E-A1F7-3E2AF8D000FA}" type="pres">
      <dgm:prSet presAssocID="{AA57F94D-91E5-4321-BFA9-63400653390E}" presName="linNode" presStyleCnt="0"/>
      <dgm:spPr/>
    </dgm:pt>
    <dgm:pt modelId="{F837D2AF-5C13-460F-B979-96C8BAED6C91}" type="pres">
      <dgm:prSet presAssocID="{AA57F94D-91E5-4321-BFA9-63400653390E}" presName="parentText" presStyleLbl="node1" presStyleIdx="2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056EE84-BA54-4D10-8245-10EADD58FFA1}" type="pres">
      <dgm:prSet presAssocID="{743D48CF-C403-4245-88CF-94C19FCA1082}" presName="sp" presStyleCnt="0"/>
      <dgm:spPr/>
    </dgm:pt>
    <dgm:pt modelId="{53E6296F-02C4-4747-80C6-8283545C1E99}" type="pres">
      <dgm:prSet presAssocID="{E42B4957-91AA-42B8-AE4E-6DD33D3E15D7}" presName="linNode" presStyleCnt="0"/>
      <dgm:spPr/>
    </dgm:pt>
    <dgm:pt modelId="{F67436E7-AC9E-4D5B-83CB-D33B8CBE108C}" type="pres">
      <dgm:prSet presAssocID="{E42B4957-91AA-42B8-AE4E-6DD33D3E15D7}" presName="parentText" presStyleLbl="node1" presStyleIdx="3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4956571-DE6D-4787-9774-2728BD83ED00}" type="pres">
      <dgm:prSet presAssocID="{1A4ED573-8997-4D86-A92E-791020914C13}" presName="sp" presStyleCnt="0"/>
      <dgm:spPr/>
    </dgm:pt>
    <dgm:pt modelId="{66462AE4-104C-4C3B-8FF4-F50A0DE2A95B}" type="pres">
      <dgm:prSet presAssocID="{94415F01-6B43-4B6C-B308-DF11F6BCFB4D}" presName="linNode" presStyleCnt="0"/>
      <dgm:spPr/>
    </dgm:pt>
    <dgm:pt modelId="{FC8F03EC-06D0-4200-A7B5-0A0BEEC314CD}" type="pres">
      <dgm:prSet presAssocID="{94415F01-6B43-4B6C-B308-DF11F6BCFB4D}" presName="parentText" presStyleLbl="node1" presStyleIdx="4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34E3A660-8592-4263-A5EF-629AD5DE3371}" type="pres">
      <dgm:prSet presAssocID="{AC42C819-0B3F-49F9-878D-F3A918FCAB1B}" presName="sp" presStyleCnt="0"/>
      <dgm:spPr/>
    </dgm:pt>
    <dgm:pt modelId="{0941CA40-63C5-4063-8215-1F9D9012B9A5}" type="pres">
      <dgm:prSet presAssocID="{446837A4-8F78-430A-929B-6B429EC035B5}" presName="linNode" presStyleCnt="0"/>
      <dgm:spPr/>
    </dgm:pt>
    <dgm:pt modelId="{3A22E378-CBFE-48B0-889F-C63FB0437986}" type="pres">
      <dgm:prSet presAssocID="{446837A4-8F78-430A-929B-6B429EC035B5}" presName="parentText" presStyleLbl="node1" presStyleIdx="5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E745BBE-84F7-44BD-BCE2-03522539FA84}" type="pres">
      <dgm:prSet presAssocID="{AE10233B-2AD7-4A3A-92F2-36F679201088}" presName="sp" presStyleCnt="0"/>
      <dgm:spPr/>
    </dgm:pt>
    <dgm:pt modelId="{212739AA-4DEA-455B-A472-EE5D978585CE}" type="pres">
      <dgm:prSet presAssocID="{BD679157-E661-4C1E-8095-618F0019876D}" presName="linNode" presStyleCnt="0"/>
      <dgm:spPr/>
    </dgm:pt>
    <dgm:pt modelId="{91295323-DC9E-497D-9864-D497E1F2A26F}" type="pres">
      <dgm:prSet presAssocID="{BD679157-E661-4C1E-8095-618F0019876D}" presName="parentText" presStyleLbl="node1" presStyleIdx="6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EE3CE71A-1C4C-4FA8-B45A-C8776FF74B75}" type="pres">
      <dgm:prSet presAssocID="{A7C3FF11-CB7C-4706-A46A-87ED759F1095}" presName="sp" presStyleCnt="0"/>
      <dgm:spPr/>
    </dgm:pt>
    <dgm:pt modelId="{BEF3E7BD-5AB9-4055-923C-211E53F8E38F}" type="pres">
      <dgm:prSet presAssocID="{E049B2FB-ED78-4E7E-BC4E-3E36FA0496F1}" presName="linNode" presStyleCnt="0"/>
      <dgm:spPr/>
    </dgm:pt>
    <dgm:pt modelId="{1589D7E0-4684-4A22-A5DE-30909A67F275}" type="pres">
      <dgm:prSet presAssocID="{E049B2FB-ED78-4E7E-BC4E-3E36FA0496F1}" presName="parentText" presStyleLbl="node1" presStyleIdx="7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362224C-378E-448D-ACE1-50D71D664A48}" type="pres">
      <dgm:prSet presAssocID="{5A01EB18-C9B9-45F8-9B1D-A83A9E46BBF0}" presName="sp" presStyleCnt="0"/>
      <dgm:spPr/>
    </dgm:pt>
    <dgm:pt modelId="{3D3F05B7-1B4C-42C6-B51F-8A7ECEDE1516}" type="pres">
      <dgm:prSet presAssocID="{EAB6B144-37A1-4EB9-8600-D50746B5BBAE}" presName="linNode" presStyleCnt="0"/>
      <dgm:spPr/>
    </dgm:pt>
    <dgm:pt modelId="{8445F029-CAE3-4C8E-AF0F-855A289DE24D}" type="pres">
      <dgm:prSet presAssocID="{EAB6B144-37A1-4EB9-8600-D50746B5BBAE}" presName="parentText" presStyleLbl="node1" presStyleIdx="8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3BB6022-9A72-4582-B360-FF47B5346229}" type="pres">
      <dgm:prSet presAssocID="{4EDA6378-9FAF-477D-BA4C-1142C1B3F801}" presName="sp" presStyleCnt="0"/>
      <dgm:spPr/>
    </dgm:pt>
    <dgm:pt modelId="{3FF29AAE-785B-42E8-88B6-8F5F6FC4A421}" type="pres">
      <dgm:prSet presAssocID="{C6DC32E7-1ABE-409F-B6D7-16D79171922F}" presName="linNode" presStyleCnt="0"/>
      <dgm:spPr/>
    </dgm:pt>
    <dgm:pt modelId="{3F77E66A-0423-4FB7-A4B8-D82C2E9A307D}" type="pres">
      <dgm:prSet presAssocID="{C6DC32E7-1ABE-409F-B6D7-16D79171922F}" presName="parentText" presStyleLbl="node1" presStyleIdx="9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459A5F-5A55-41A9-99DD-3471EE4FEE62}" type="pres">
      <dgm:prSet presAssocID="{C1D632F9-452F-48D5-9401-4DB6B38B4C6E}" presName="sp" presStyleCnt="0"/>
      <dgm:spPr/>
    </dgm:pt>
    <dgm:pt modelId="{EC07689D-31D0-4AFB-A337-68E550A31623}" type="pres">
      <dgm:prSet presAssocID="{7E260908-73D8-4D9A-A96B-743756108CF2}" presName="linNode" presStyleCnt="0"/>
      <dgm:spPr/>
    </dgm:pt>
    <dgm:pt modelId="{9FA1D75A-14B2-40F1-A655-DFA104E26FEA}" type="pres">
      <dgm:prSet presAssocID="{7E260908-73D8-4D9A-A96B-743756108CF2}" presName="parentText" presStyleLbl="node1" presStyleIdx="10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5510B3A3-2B83-4C1C-91AD-D6AA301A16CC}" type="pres">
      <dgm:prSet presAssocID="{D363605A-C83F-431A-BF22-D53AA0E3DE1D}" presName="sp" presStyleCnt="0"/>
      <dgm:spPr/>
    </dgm:pt>
    <dgm:pt modelId="{F6796E11-FF4C-480E-8353-21EFDA08B393}" type="pres">
      <dgm:prSet presAssocID="{49CE21F7-EA11-4937-A72F-919C39471CBC}" presName="linNode" presStyleCnt="0"/>
      <dgm:spPr/>
    </dgm:pt>
    <dgm:pt modelId="{7CE279FB-7712-403C-B1A3-28DE1AD259C4}" type="pres">
      <dgm:prSet presAssocID="{49CE21F7-EA11-4937-A72F-919C39471CBC}" presName="parentText" presStyleLbl="node1" presStyleIdx="11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FA3184D-A848-48E5-ADC7-0ED4A3461BF7}" type="pres">
      <dgm:prSet presAssocID="{3B2202E6-829D-43C6-9192-573337E69C34}" presName="sp" presStyleCnt="0"/>
      <dgm:spPr/>
    </dgm:pt>
    <dgm:pt modelId="{A7EBB6F1-6294-4F3D-97D2-639746C53C02}" type="pres">
      <dgm:prSet presAssocID="{B1D6988D-3333-485B-9B3D-DC3595C1BDFB}" presName="linNode" presStyleCnt="0"/>
      <dgm:spPr/>
    </dgm:pt>
    <dgm:pt modelId="{AD0BAD73-6E7A-4970-9A7E-2306DAF98841}" type="pres">
      <dgm:prSet presAssocID="{B1D6988D-3333-485B-9B3D-DC3595C1BDFB}" presName="parentText" presStyleLbl="node1" presStyleIdx="12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D418C1F0-E968-4E71-944B-67B774E6D953}" type="pres">
      <dgm:prSet presAssocID="{E8460999-A179-4825-BA4F-EB5F8E06ED6E}" presName="sp" presStyleCnt="0"/>
      <dgm:spPr/>
    </dgm:pt>
    <dgm:pt modelId="{07485FC2-968A-4A42-A440-4D845B5D18C2}" type="pres">
      <dgm:prSet presAssocID="{BC0D691C-8D19-4D05-BE41-2E1966FCAA48}" presName="linNode" presStyleCnt="0"/>
      <dgm:spPr/>
    </dgm:pt>
    <dgm:pt modelId="{E444D57B-7CC2-4C03-804B-8F1E9D53FDAF}" type="pres">
      <dgm:prSet presAssocID="{BC0D691C-8D19-4D05-BE41-2E1966FCAA48}" presName="parentText" presStyleLbl="node1" presStyleIdx="13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C846F99-3E7E-4715-91C9-6640397127B3}" type="pres">
      <dgm:prSet presAssocID="{930CEAA3-50DA-43E5-A6B1-966C1F8A4963}" presName="sp" presStyleCnt="0"/>
      <dgm:spPr/>
    </dgm:pt>
    <dgm:pt modelId="{45622D1F-0F1D-478D-A9C5-EDCED3728899}" type="pres">
      <dgm:prSet presAssocID="{76627064-E097-46DB-BEDD-D4BC557D19A7}" presName="linNode" presStyleCnt="0"/>
      <dgm:spPr/>
    </dgm:pt>
    <dgm:pt modelId="{8ACBB225-0F38-4C90-B82B-484EF129D0B6}" type="pres">
      <dgm:prSet presAssocID="{76627064-E097-46DB-BEDD-D4BC557D19A7}" presName="parentText" presStyleLbl="node1" presStyleIdx="14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BC7557E7-95CE-42A8-87AE-6B928156321D}" type="pres">
      <dgm:prSet presAssocID="{E98411E2-C0A0-4CBA-A310-D7C281D616D1}" presName="sp" presStyleCnt="0"/>
      <dgm:spPr/>
    </dgm:pt>
    <dgm:pt modelId="{6097494E-E0EF-47FA-B1C1-98CCFB5A336C}" type="pres">
      <dgm:prSet presAssocID="{8B7E516C-2D76-450F-A697-1E58289D7611}" presName="linNode" presStyleCnt="0"/>
      <dgm:spPr/>
    </dgm:pt>
    <dgm:pt modelId="{A5FA8B67-DD9C-4EB4-A16E-BC0EE9727D35}" type="pres">
      <dgm:prSet presAssocID="{8B7E516C-2D76-450F-A697-1E58289D7611}" presName="parentText" presStyleLbl="node1" presStyleIdx="15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14C07396-1178-42B5-96F1-AFA1F1CEB0EF}" type="pres">
      <dgm:prSet presAssocID="{3E70A9EA-7A79-456D-90C0-4DEB52BFB1A4}" presName="sp" presStyleCnt="0"/>
      <dgm:spPr/>
    </dgm:pt>
    <dgm:pt modelId="{972A7647-D089-4044-94CA-CA2EEB02425E}" type="pres">
      <dgm:prSet presAssocID="{FAC758BC-3314-4561-80FC-CB75DAC919F8}" presName="linNode" presStyleCnt="0"/>
      <dgm:spPr/>
    </dgm:pt>
    <dgm:pt modelId="{DF1322D8-642B-429E-8C5A-2C95B4886256}" type="pres">
      <dgm:prSet presAssocID="{FAC758BC-3314-4561-80FC-CB75DAC919F8}" presName="parentText" presStyleLbl="node1" presStyleIdx="16" presStyleCnt="17">
        <dgm:presLayoutVars>
          <dgm:chMax val="1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8DA8F027-8DEE-4768-B316-40AE83BF0398}" type="presOf" srcId="{BD679157-E661-4C1E-8095-618F0019876D}" destId="{91295323-DC9E-497D-9864-D497E1F2A26F}" srcOrd="0" destOrd="0" presId="urn:microsoft.com/office/officeart/2005/8/layout/vList5"/>
    <dgm:cxn modelId="{EA465384-B0E8-4E79-A0B6-CEA4F7615CED}" srcId="{DDCFE2FF-5AC4-44D1-9EC0-7B92E215C248}" destId="{FAC758BC-3314-4561-80FC-CB75DAC919F8}" srcOrd="16" destOrd="0" parTransId="{351E1072-3A3B-4931-8082-83FF77C79AD5}" sibTransId="{C78E8A56-4A3E-4BEA-893D-568F8D69495B}"/>
    <dgm:cxn modelId="{9740A24E-D50F-48A4-BCFE-CA4854E0B2B3}" type="presOf" srcId="{7E260908-73D8-4D9A-A96B-743756108CF2}" destId="{9FA1D75A-14B2-40F1-A655-DFA104E26FEA}" srcOrd="0" destOrd="0" presId="urn:microsoft.com/office/officeart/2005/8/layout/vList5"/>
    <dgm:cxn modelId="{8D3F4A40-3BA8-45EF-A578-8309B1AC428A}" type="presOf" srcId="{E049B2FB-ED78-4E7E-BC4E-3E36FA0496F1}" destId="{1589D7E0-4684-4A22-A5DE-30909A67F275}" srcOrd="0" destOrd="0" presId="urn:microsoft.com/office/officeart/2005/8/layout/vList5"/>
    <dgm:cxn modelId="{F63D7BA4-CFAF-4CCB-AD6C-5B5B362FE88F}" srcId="{DDCFE2FF-5AC4-44D1-9EC0-7B92E215C248}" destId="{E049B2FB-ED78-4E7E-BC4E-3E36FA0496F1}" srcOrd="7" destOrd="0" parTransId="{3D2AA742-C489-4F71-B6EA-47D076864CFF}" sibTransId="{5A01EB18-C9B9-45F8-9B1D-A83A9E46BBF0}"/>
    <dgm:cxn modelId="{BD3B99D5-F6B2-4C5A-B9AA-8A98F6839EC9}" srcId="{DDCFE2FF-5AC4-44D1-9EC0-7B92E215C248}" destId="{EAB6B144-37A1-4EB9-8600-D50746B5BBAE}" srcOrd="8" destOrd="0" parTransId="{F874DF4C-0D57-4BEE-B813-319E14CF6FF2}" sibTransId="{4EDA6378-9FAF-477D-BA4C-1142C1B3F801}"/>
    <dgm:cxn modelId="{FC77CC9D-80BD-4543-8BC1-A2FFD32980FA}" type="presOf" srcId="{76627064-E097-46DB-BEDD-D4BC557D19A7}" destId="{8ACBB225-0F38-4C90-B82B-484EF129D0B6}" srcOrd="0" destOrd="0" presId="urn:microsoft.com/office/officeart/2005/8/layout/vList5"/>
    <dgm:cxn modelId="{87165D84-EF3A-4228-94D8-84F6446B2698}" type="presOf" srcId="{B1D6988D-3333-485B-9B3D-DC3595C1BDFB}" destId="{AD0BAD73-6E7A-4970-9A7E-2306DAF98841}" srcOrd="0" destOrd="0" presId="urn:microsoft.com/office/officeart/2005/8/layout/vList5"/>
    <dgm:cxn modelId="{156BE310-0FFC-4232-BF8E-F7B0DE1BB7D4}" srcId="{DDCFE2FF-5AC4-44D1-9EC0-7B92E215C248}" destId="{B4D494E6-D4AA-428B-8DF9-91EC3F41618F}" srcOrd="1" destOrd="0" parTransId="{54642A44-35D7-4B16-BAB4-64388CB14A67}" sibTransId="{826403A8-DEBF-491E-BC0E-24126DC06666}"/>
    <dgm:cxn modelId="{4188C8A0-F520-46E1-B286-881AAA3A043B}" type="presOf" srcId="{C6DC32E7-1ABE-409F-B6D7-16D79171922F}" destId="{3F77E66A-0423-4FB7-A4B8-D82C2E9A307D}" srcOrd="0" destOrd="0" presId="urn:microsoft.com/office/officeart/2005/8/layout/vList5"/>
    <dgm:cxn modelId="{C15F8902-4CEB-4EBF-A129-0387FA4CF9EF}" srcId="{DDCFE2FF-5AC4-44D1-9EC0-7B92E215C248}" destId="{BD679157-E661-4C1E-8095-618F0019876D}" srcOrd="6" destOrd="0" parTransId="{DC553E06-BD88-4B73-B281-6F5A520971D5}" sibTransId="{A7C3FF11-CB7C-4706-A46A-87ED759F1095}"/>
    <dgm:cxn modelId="{29A111A0-B97F-42A8-A309-81E270C91E8F}" srcId="{DDCFE2FF-5AC4-44D1-9EC0-7B92E215C248}" destId="{B1D6988D-3333-485B-9B3D-DC3595C1BDFB}" srcOrd="12" destOrd="0" parTransId="{678598CA-C617-4169-8740-8550C333D361}" sibTransId="{E8460999-A179-4825-BA4F-EB5F8E06ED6E}"/>
    <dgm:cxn modelId="{4A2E2D8A-6241-49F2-96D5-7F16745F9D01}" type="presOf" srcId="{DDCFE2FF-5AC4-44D1-9EC0-7B92E215C248}" destId="{3F044C4D-57EB-4984-A804-C831C9E4F1BC}" srcOrd="0" destOrd="0" presId="urn:microsoft.com/office/officeart/2005/8/layout/vList5"/>
    <dgm:cxn modelId="{D936B316-8F4B-47EE-933F-E2FE6B20D7C0}" type="presOf" srcId="{4E4D670C-09CF-4355-B5C5-DA766FF2F5B9}" destId="{1A7440BA-5820-4FC4-B3DD-9BF47B5B51D4}" srcOrd="0" destOrd="0" presId="urn:microsoft.com/office/officeart/2005/8/layout/vList5"/>
    <dgm:cxn modelId="{55676DB0-3898-439B-8ACD-B79094838BBA}" srcId="{DDCFE2FF-5AC4-44D1-9EC0-7B92E215C248}" destId="{4E4D670C-09CF-4355-B5C5-DA766FF2F5B9}" srcOrd="0" destOrd="0" parTransId="{1A70A5EF-6093-49F2-B84F-5244780FA770}" sibTransId="{46E2844D-4A87-47C5-8936-B5F061658AF9}"/>
    <dgm:cxn modelId="{F086B921-0C94-40A0-942B-E9FC35B1D361}" type="presOf" srcId="{49CE21F7-EA11-4937-A72F-919C39471CBC}" destId="{7CE279FB-7712-403C-B1A3-28DE1AD259C4}" srcOrd="0" destOrd="0" presId="urn:microsoft.com/office/officeart/2005/8/layout/vList5"/>
    <dgm:cxn modelId="{75B51A71-A054-47BD-BD41-AE09D0C0463B}" type="presOf" srcId="{FAC758BC-3314-4561-80FC-CB75DAC919F8}" destId="{DF1322D8-642B-429E-8C5A-2C95B4886256}" srcOrd="0" destOrd="0" presId="urn:microsoft.com/office/officeart/2005/8/layout/vList5"/>
    <dgm:cxn modelId="{85B98771-5F41-499B-AD32-20F6958FF84F}" type="presOf" srcId="{AA57F94D-91E5-4321-BFA9-63400653390E}" destId="{F837D2AF-5C13-460F-B979-96C8BAED6C91}" srcOrd="0" destOrd="0" presId="urn:microsoft.com/office/officeart/2005/8/layout/vList5"/>
    <dgm:cxn modelId="{60BA2B68-502F-4F43-A217-3AD480FC7D00}" srcId="{DDCFE2FF-5AC4-44D1-9EC0-7B92E215C248}" destId="{AA57F94D-91E5-4321-BFA9-63400653390E}" srcOrd="2" destOrd="0" parTransId="{C5B9536C-654A-4093-BDCB-880304857623}" sibTransId="{743D48CF-C403-4245-88CF-94C19FCA1082}"/>
    <dgm:cxn modelId="{3FDD40E4-82CE-4098-9804-33CEAA05B512}" type="presOf" srcId="{94415F01-6B43-4B6C-B308-DF11F6BCFB4D}" destId="{FC8F03EC-06D0-4200-A7B5-0A0BEEC314CD}" srcOrd="0" destOrd="0" presId="urn:microsoft.com/office/officeart/2005/8/layout/vList5"/>
    <dgm:cxn modelId="{B380B33A-C5C3-4314-9442-15055DC7DDB5}" srcId="{DDCFE2FF-5AC4-44D1-9EC0-7B92E215C248}" destId="{49CE21F7-EA11-4937-A72F-919C39471CBC}" srcOrd="11" destOrd="0" parTransId="{5ABBD987-6A99-4CD6-935C-A4334BF903F1}" sibTransId="{3B2202E6-829D-43C6-9192-573337E69C34}"/>
    <dgm:cxn modelId="{1D8B8719-84D3-4AB0-A443-021864EE1BA7}" srcId="{DDCFE2FF-5AC4-44D1-9EC0-7B92E215C248}" destId="{94415F01-6B43-4B6C-B308-DF11F6BCFB4D}" srcOrd="4" destOrd="0" parTransId="{7B22BE6D-C536-4730-86A0-74D79B689151}" sibTransId="{AC42C819-0B3F-49F9-878D-F3A918FCAB1B}"/>
    <dgm:cxn modelId="{3564352F-BB22-4FA2-86D3-8CE608738F37}" srcId="{DDCFE2FF-5AC4-44D1-9EC0-7B92E215C248}" destId="{BC0D691C-8D19-4D05-BE41-2E1966FCAA48}" srcOrd="13" destOrd="0" parTransId="{59AE14FB-F7F6-4973-A42A-5C1D83AD0D5E}" sibTransId="{930CEAA3-50DA-43E5-A6B1-966C1F8A4963}"/>
    <dgm:cxn modelId="{31094839-9C3C-434D-9681-7779280A38F8}" srcId="{DDCFE2FF-5AC4-44D1-9EC0-7B92E215C248}" destId="{76627064-E097-46DB-BEDD-D4BC557D19A7}" srcOrd="14" destOrd="0" parTransId="{A096C0E7-71F5-4A86-B0CC-1D3E0D4E167A}" sibTransId="{E98411E2-C0A0-4CBA-A310-D7C281D616D1}"/>
    <dgm:cxn modelId="{F96DB509-89D4-4E71-91EC-BA3160BC2155}" type="presOf" srcId="{8B7E516C-2D76-450F-A697-1E58289D7611}" destId="{A5FA8B67-DD9C-4EB4-A16E-BC0EE9727D35}" srcOrd="0" destOrd="0" presId="urn:microsoft.com/office/officeart/2005/8/layout/vList5"/>
    <dgm:cxn modelId="{D386E094-3DBD-4F99-A80A-0CA25B5FDE3C}" type="presOf" srcId="{BC0D691C-8D19-4D05-BE41-2E1966FCAA48}" destId="{E444D57B-7CC2-4C03-804B-8F1E9D53FDAF}" srcOrd="0" destOrd="0" presId="urn:microsoft.com/office/officeart/2005/8/layout/vList5"/>
    <dgm:cxn modelId="{DE934E4E-4EEA-4516-B278-286F779A4A24}" type="presOf" srcId="{446837A4-8F78-430A-929B-6B429EC035B5}" destId="{3A22E378-CBFE-48B0-889F-C63FB0437986}" srcOrd="0" destOrd="0" presId="urn:microsoft.com/office/officeart/2005/8/layout/vList5"/>
    <dgm:cxn modelId="{68010F43-537E-4A52-893A-0CF8CFA84843}" srcId="{DDCFE2FF-5AC4-44D1-9EC0-7B92E215C248}" destId="{7E260908-73D8-4D9A-A96B-743756108CF2}" srcOrd="10" destOrd="0" parTransId="{68C3174A-95AD-465B-9511-1BFAFC99E95B}" sibTransId="{D363605A-C83F-431A-BF22-D53AA0E3DE1D}"/>
    <dgm:cxn modelId="{901EF7A0-459D-4425-9599-29E4522F571B}" srcId="{DDCFE2FF-5AC4-44D1-9EC0-7B92E215C248}" destId="{8B7E516C-2D76-450F-A697-1E58289D7611}" srcOrd="15" destOrd="0" parTransId="{F39FABA0-226A-4E44-A8A5-1D4CBFD253FA}" sibTransId="{3E70A9EA-7A79-456D-90C0-4DEB52BFB1A4}"/>
    <dgm:cxn modelId="{630F31D3-F348-41A4-B510-11073866F132}" type="presOf" srcId="{B4D494E6-D4AA-428B-8DF9-91EC3F41618F}" destId="{B7970702-D7A3-4C7C-A00D-C468FCF5FDC9}" srcOrd="0" destOrd="0" presId="urn:microsoft.com/office/officeart/2005/8/layout/vList5"/>
    <dgm:cxn modelId="{229ABC79-2605-4B98-A529-0BA4E49BBC1C}" srcId="{DDCFE2FF-5AC4-44D1-9EC0-7B92E215C248}" destId="{C6DC32E7-1ABE-409F-B6D7-16D79171922F}" srcOrd="9" destOrd="0" parTransId="{3C2D48DC-F537-47B3-8492-9722801B0E8F}" sibTransId="{C1D632F9-452F-48D5-9401-4DB6B38B4C6E}"/>
    <dgm:cxn modelId="{12CE3789-F343-4738-94A6-0D7038EEFE6A}" srcId="{DDCFE2FF-5AC4-44D1-9EC0-7B92E215C248}" destId="{E42B4957-91AA-42B8-AE4E-6DD33D3E15D7}" srcOrd="3" destOrd="0" parTransId="{7277B04A-6B5E-4207-90EC-7D295B6F550D}" sibTransId="{1A4ED573-8997-4D86-A92E-791020914C13}"/>
    <dgm:cxn modelId="{61852EB8-65C9-4648-89BF-903FD48B5C10}" type="presOf" srcId="{E42B4957-91AA-42B8-AE4E-6DD33D3E15D7}" destId="{F67436E7-AC9E-4D5B-83CB-D33B8CBE108C}" srcOrd="0" destOrd="0" presId="urn:microsoft.com/office/officeart/2005/8/layout/vList5"/>
    <dgm:cxn modelId="{14DBD398-F55B-490A-B057-F2D45FBA039B}" type="presOf" srcId="{EAB6B144-37A1-4EB9-8600-D50746B5BBAE}" destId="{8445F029-CAE3-4C8E-AF0F-855A289DE24D}" srcOrd="0" destOrd="0" presId="urn:microsoft.com/office/officeart/2005/8/layout/vList5"/>
    <dgm:cxn modelId="{DC9E18F5-E8ED-4C82-A107-81E845712D4F}" srcId="{DDCFE2FF-5AC4-44D1-9EC0-7B92E215C248}" destId="{446837A4-8F78-430A-929B-6B429EC035B5}" srcOrd="5" destOrd="0" parTransId="{B619A69C-C72C-495E-8E27-B624C052AEC9}" sibTransId="{AE10233B-2AD7-4A3A-92F2-36F679201088}"/>
    <dgm:cxn modelId="{3DF9A61C-077D-42F7-B550-4D411B7CF1EA}" type="presParOf" srcId="{3F044C4D-57EB-4984-A804-C831C9E4F1BC}" destId="{21218DB7-B166-4012-8739-0AFBD6AB5E18}" srcOrd="0" destOrd="0" presId="urn:microsoft.com/office/officeart/2005/8/layout/vList5"/>
    <dgm:cxn modelId="{0A8193AC-6391-40E8-B081-9396A442EB23}" type="presParOf" srcId="{21218DB7-B166-4012-8739-0AFBD6AB5E18}" destId="{1A7440BA-5820-4FC4-B3DD-9BF47B5B51D4}" srcOrd="0" destOrd="0" presId="urn:microsoft.com/office/officeart/2005/8/layout/vList5"/>
    <dgm:cxn modelId="{6B9D64C9-7331-477B-9D56-4401E917BABF}" type="presParOf" srcId="{3F044C4D-57EB-4984-A804-C831C9E4F1BC}" destId="{F8068F13-C4BA-4BD1-B39C-B78CB1300B5B}" srcOrd="1" destOrd="0" presId="urn:microsoft.com/office/officeart/2005/8/layout/vList5"/>
    <dgm:cxn modelId="{CCF6387F-52AA-4DE6-BB43-BCC2FECD97BE}" type="presParOf" srcId="{3F044C4D-57EB-4984-A804-C831C9E4F1BC}" destId="{CE9CE2D7-CEC7-4EE0-9831-29E54C43E92F}" srcOrd="2" destOrd="0" presId="urn:microsoft.com/office/officeart/2005/8/layout/vList5"/>
    <dgm:cxn modelId="{E1141ECA-C0C6-4826-BE44-C2A92402AEF4}" type="presParOf" srcId="{CE9CE2D7-CEC7-4EE0-9831-29E54C43E92F}" destId="{B7970702-D7A3-4C7C-A00D-C468FCF5FDC9}" srcOrd="0" destOrd="0" presId="urn:microsoft.com/office/officeart/2005/8/layout/vList5"/>
    <dgm:cxn modelId="{2E11E3CE-A062-4194-8517-2F5E22F105E9}" type="presParOf" srcId="{3F044C4D-57EB-4984-A804-C831C9E4F1BC}" destId="{3C6F01A1-CA44-45F0-A4AF-00638B4D102C}" srcOrd="3" destOrd="0" presId="urn:microsoft.com/office/officeart/2005/8/layout/vList5"/>
    <dgm:cxn modelId="{8B2CB6A2-579C-46D5-9B9A-7467DAC6AF5A}" type="presParOf" srcId="{3F044C4D-57EB-4984-A804-C831C9E4F1BC}" destId="{05312593-C0A6-4F7E-A1F7-3E2AF8D000FA}" srcOrd="4" destOrd="0" presId="urn:microsoft.com/office/officeart/2005/8/layout/vList5"/>
    <dgm:cxn modelId="{3AC6EB34-9DBE-4AFF-9E21-6B3E659896A2}" type="presParOf" srcId="{05312593-C0A6-4F7E-A1F7-3E2AF8D000FA}" destId="{F837D2AF-5C13-460F-B979-96C8BAED6C91}" srcOrd="0" destOrd="0" presId="urn:microsoft.com/office/officeart/2005/8/layout/vList5"/>
    <dgm:cxn modelId="{5F7D788B-2D6A-4551-A64F-F4ADC94014CA}" type="presParOf" srcId="{3F044C4D-57EB-4984-A804-C831C9E4F1BC}" destId="{9056EE84-BA54-4D10-8245-10EADD58FFA1}" srcOrd="5" destOrd="0" presId="urn:microsoft.com/office/officeart/2005/8/layout/vList5"/>
    <dgm:cxn modelId="{C130AFAE-EAAD-49D9-9939-822990708C92}" type="presParOf" srcId="{3F044C4D-57EB-4984-A804-C831C9E4F1BC}" destId="{53E6296F-02C4-4747-80C6-8283545C1E99}" srcOrd="6" destOrd="0" presId="urn:microsoft.com/office/officeart/2005/8/layout/vList5"/>
    <dgm:cxn modelId="{865EFF79-0D06-4651-A80B-4D19CB165881}" type="presParOf" srcId="{53E6296F-02C4-4747-80C6-8283545C1E99}" destId="{F67436E7-AC9E-4D5B-83CB-D33B8CBE108C}" srcOrd="0" destOrd="0" presId="urn:microsoft.com/office/officeart/2005/8/layout/vList5"/>
    <dgm:cxn modelId="{C4F728B3-EF80-42DC-B1BF-0C01E0B94992}" type="presParOf" srcId="{3F044C4D-57EB-4984-A804-C831C9E4F1BC}" destId="{F4956571-DE6D-4787-9774-2728BD83ED00}" srcOrd="7" destOrd="0" presId="urn:microsoft.com/office/officeart/2005/8/layout/vList5"/>
    <dgm:cxn modelId="{A5C2E13C-B3CA-49F7-AA7E-EFFAF415E0C5}" type="presParOf" srcId="{3F044C4D-57EB-4984-A804-C831C9E4F1BC}" destId="{66462AE4-104C-4C3B-8FF4-F50A0DE2A95B}" srcOrd="8" destOrd="0" presId="urn:microsoft.com/office/officeart/2005/8/layout/vList5"/>
    <dgm:cxn modelId="{5CCCE4AD-9A8E-4167-BECB-FE75080B3C24}" type="presParOf" srcId="{66462AE4-104C-4C3B-8FF4-F50A0DE2A95B}" destId="{FC8F03EC-06D0-4200-A7B5-0A0BEEC314CD}" srcOrd="0" destOrd="0" presId="urn:microsoft.com/office/officeart/2005/8/layout/vList5"/>
    <dgm:cxn modelId="{0C3E5F46-2D5F-4E29-9FC3-079802CB85A6}" type="presParOf" srcId="{3F044C4D-57EB-4984-A804-C831C9E4F1BC}" destId="{34E3A660-8592-4263-A5EF-629AD5DE3371}" srcOrd="9" destOrd="0" presId="urn:microsoft.com/office/officeart/2005/8/layout/vList5"/>
    <dgm:cxn modelId="{5DFE62C7-0ED5-4774-B38B-6333471B0F6E}" type="presParOf" srcId="{3F044C4D-57EB-4984-A804-C831C9E4F1BC}" destId="{0941CA40-63C5-4063-8215-1F9D9012B9A5}" srcOrd="10" destOrd="0" presId="urn:microsoft.com/office/officeart/2005/8/layout/vList5"/>
    <dgm:cxn modelId="{50EAF031-019F-4D66-B41B-D54F7558CFA8}" type="presParOf" srcId="{0941CA40-63C5-4063-8215-1F9D9012B9A5}" destId="{3A22E378-CBFE-48B0-889F-C63FB0437986}" srcOrd="0" destOrd="0" presId="urn:microsoft.com/office/officeart/2005/8/layout/vList5"/>
    <dgm:cxn modelId="{10B6378E-1FAC-4D1E-A25B-010D2AE785EF}" type="presParOf" srcId="{3F044C4D-57EB-4984-A804-C831C9E4F1BC}" destId="{AE745BBE-84F7-44BD-BCE2-03522539FA84}" srcOrd="11" destOrd="0" presId="urn:microsoft.com/office/officeart/2005/8/layout/vList5"/>
    <dgm:cxn modelId="{CDD56711-326D-4D37-BA8E-D3CC8FCF82A9}" type="presParOf" srcId="{3F044C4D-57EB-4984-A804-C831C9E4F1BC}" destId="{212739AA-4DEA-455B-A472-EE5D978585CE}" srcOrd="12" destOrd="0" presId="urn:microsoft.com/office/officeart/2005/8/layout/vList5"/>
    <dgm:cxn modelId="{C51D560E-7399-4366-B1CE-BAF0C81695BC}" type="presParOf" srcId="{212739AA-4DEA-455B-A472-EE5D978585CE}" destId="{91295323-DC9E-497D-9864-D497E1F2A26F}" srcOrd="0" destOrd="0" presId="urn:microsoft.com/office/officeart/2005/8/layout/vList5"/>
    <dgm:cxn modelId="{3002695F-0287-4A80-B09E-27AB48445741}" type="presParOf" srcId="{3F044C4D-57EB-4984-A804-C831C9E4F1BC}" destId="{EE3CE71A-1C4C-4FA8-B45A-C8776FF74B75}" srcOrd="13" destOrd="0" presId="urn:microsoft.com/office/officeart/2005/8/layout/vList5"/>
    <dgm:cxn modelId="{D9F12CCF-AF68-4875-B0AD-871A6F77378E}" type="presParOf" srcId="{3F044C4D-57EB-4984-A804-C831C9E4F1BC}" destId="{BEF3E7BD-5AB9-4055-923C-211E53F8E38F}" srcOrd="14" destOrd="0" presId="urn:microsoft.com/office/officeart/2005/8/layout/vList5"/>
    <dgm:cxn modelId="{5726F76F-7CE5-4FEA-A622-060F761FC364}" type="presParOf" srcId="{BEF3E7BD-5AB9-4055-923C-211E53F8E38F}" destId="{1589D7E0-4684-4A22-A5DE-30909A67F275}" srcOrd="0" destOrd="0" presId="urn:microsoft.com/office/officeart/2005/8/layout/vList5"/>
    <dgm:cxn modelId="{411242F6-F542-4527-913D-6CC390B01F79}" type="presParOf" srcId="{3F044C4D-57EB-4984-A804-C831C9E4F1BC}" destId="{0362224C-378E-448D-ACE1-50D71D664A48}" srcOrd="15" destOrd="0" presId="urn:microsoft.com/office/officeart/2005/8/layout/vList5"/>
    <dgm:cxn modelId="{5165B7F5-AC9C-4340-8F4D-0142EDB4D45F}" type="presParOf" srcId="{3F044C4D-57EB-4984-A804-C831C9E4F1BC}" destId="{3D3F05B7-1B4C-42C6-B51F-8A7ECEDE1516}" srcOrd="16" destOrd="0" presId="urn:microsoft.com/office/officeart/2005/8/layout/vList5"/>
    <dgm:cxn modelId="{BD6D03E5-358E-48C3-B161-6939B2018340}" type="presParOf" srcId="{3D3F05B7-1B4C-42C6-B51F-8A7ECEDE1516}" destId="{8445F029-CAE3-4C8E-AF0F-855A289DE24D}" srcOrd="0" destOrd="0" presId="urn:microsoft.com/office/officeart/2005/8/layout/vList5"/>
    <dgm:cxn modelId="{63B7615D-699C-476C-A25A-0D2CF4FD3649}" type="presParOf" srcId="{3F044C4D-57EB-4984-A804-C831C9E4F1BC}" destId="{23BB6022-9A72-4582-B360-FF47B5346229}" srcOrd="17" destOrd="0" presId="urn:microsoft.com/office/officeart/2005/8/layout/vList5"/>
    <dgm:cxn modelId="{C1445798-C08F-40E3-895E-84E0E852161D}" type="presParOf" srcId="{3F044C4D-57EB-4984-A804-C831C9E4F1BC}" destId="{3FF29AAE-785B-42E8-88B6-8F5F6FC4A421}" srcOrd="18" destOrd="0" presId="urn:microsoft.com/office/officeart/2005/8/layout/vList5"/>
    <dgm:cxn modelId="{1BC56093-046B-4305-8128-33D67780A2DD}" type="presParOf" srcId="{3FF29AAE-785B-42E8-88B6-8F5F6FC4A421}" destId="{3F77E66A-0423-4FB7-A4B8-D82C2E9A307D}" srcOrd="0" destOrd="0" presId="urn:microsoft.com/office/officeart/2005/8/layout/vList5"/>
    <dgm:cxn modelId="{ECB8E8B4-83BB-402E-A5DF-9616103A7B3F}" type="presParOf" srcId="{3F044C4D-57EB-4984-A804-C831C9E4F1BC}" destId="{FE459A5F-5A55-41A9-99DD-3471EE4FEE62}" srcOrd="19" destOrd="0" presId="urn:microsoft.com/office/officeart/2005/8/layout/vList5"/>
    <dgm:cxn modelId="{FDA140EC-729D-4FEC-956B-F947B7531921}" type="presParOf" srcId="{3F044C4D-57EB-4984-A804-C831C9E4F1BC}" destId="{EC07689D-31D0-4AFB-A337-68E550A31623}" srcOrd="20" destOrd="0" presId="urn:microsoft.com/office/officeart/2005/8/layout/vList5"/>
    <dgm:cxn modelId="{467045F4-106D-46B0-95A8-C45DDCAC9E22}" type="presParOf" srcId="{EC07689D-31D0-4AFB-A337-68E550A31623}" destId="{9FA1D75A-14B2-40F1-A655-DFA104E26FEA}" srcOrd="0" destOrd="0" presId="urn:microsoft.com/office/officeart/2005/8/layout/vList5"/>
    <dgm:cxn modelId="{35BC88FC-26CC-4A8E-9D70-E385CBEA9AAE}" type="presParOf" srcId="{3F044C4D-57EB-4984-A804-C831C9E4F1BC}" destId="{5510B3A3-2B83-4C1C-91AD-D6AA301A16CC}" srcOrd="21" destOrd="0" presId="urn:microsoft.com/office/officeart/2005/8/layout/vList5"/>
    <dgm:cxn modelId="{4E5D71BD-3775-4506-864A-AF3B944472D3}" type="presParOf" srcId="{3F044C4D-57EB-4984-A804-C831C9E4F1BC}" destId="{F6796E11-FF4C-480E-8353-21EFDA08B393}" srcOrd="22" destOrd="0" presId="urn:microsoft.com/office/officeart/2005/8/layout/vList5"/>
    <dgm:cxn modelId="{9E20FBB8-4587-4D3C-B2F6-780ADCADDA37}" type="presParOf" srcId="{F6796E11-FF4C-480E-8353-21EFDA08B393}" destId="{7CE279FB-7712-403C-B1A3-28DE1AD259C4}" srcOrd="0" destOrd="0" presId="urn:microsoft.com/office/officeart/2005/8/layout/vList5"/>
    <dgm:cxn modelId="{FA8979EA-0190-4E78-9C0D-7BB8F66851AD}" type="presParOf" srcId="{3F044C4D-57EB-4984-A804-C831C9E4F1BC}" destId="{4FA3184D-A848-48E5-ADC7-0ED4A3461BF7}" srcOrd="23" destOrd="0" presId="urn:microsoft.com/office/officeart/2005/8/layout/vList5"/>
    <dgm:cxn modelId="{5476594E-1B32-4106-8719-D0C257905CA4}" type="presParOf" srcId="{3F044C4D-57EB-4984-A804-C831C9E4F1BC}" destId="{A7EBB6F1-6294-4F3D-97D2-639746C53C02}" srcOrd="24" destOrd="0" presId="urn:microsoft.com/office/officeart/2005/8/layout/vList5"/>
    <dgm:cxn modelId="{49777F04-1A4D-4BEB-87C3-398A7BA988A0}" type="presParOf" srcId="{A7EBB6F1-6294-4F3D-97D2-639746C53C02}" destId="{AD0BAD73-6E7A-4970-9A7E-2306DAF98841}" srcOrd="0" destOrd="0" presId="urn:microsoft.com/office/officeart/2005/8/layout/vList5"/>
    <dgm:cxn modelId="{A43AB709-553B-45A6-BAA2-75310FBEF1A5}" type="presParOf" srcId="{3F044C4D-57EB-4984-A804-C831C9E4F1BC}" destId="{D418C1F0-E968-4E71-944B-67B774E6D953}" srcOrd="25" destOrd="0" presId="urn:microsoft.com/office/officeart/2005/8/layout/vList5"/>
    <dgm:cxn modelId="{CB1E888A-B300-4B31-9CC1-177BDBEEEAA0}" type="presParOf" srcId="{3F044C4D-57EB-4984-A804-C831C9E4F1BC}" destId="{07485FC2-968A-4A42-A440-4D845B5D18C2}" srcOrd="26" destOrd="0" presId="urn:microsoft.com/office/officeart/2005/8/layout/vList5"/>
    <dgm:cxn modelId="{ED2DCBFF-D758-4BEA-905F-D63AD48EC6AF}" type="presParOf" srcId="{07485FC2-968A-4A42-A440-4D845B5D18C2}" destId="{E444D57B-7CC2-4C03-804B-8F1E9D53FDAF}" srcOrd="0" destOrd="0" presId="urn:microsoft.com/office/officeart/2005/8/layout/vList5"/>
    <dgm:cxn modelId="{8111835E-9DAE-404F-8DB2-3A0048657537}" type="presParOf" srcId="{3F044C4D-57EB-4984-A804-C831C9E4F1BC}" destId="{FC846F99-3E7E-4715-91C9-6640397127B3}" srcOrd="27" destOrd="0" presId="urn:microsoft.com/office/officeart/2005/8/layout/vList5"/>
    <dgm:cxn modelId="{FA870AF7-602A-46B3-9979-8A0808031A1F}" type="presParOf" srcId="{3F044C4D-57EB-4984-A804-C831C9E4F1BC}" destId="{45622D1F-0F1D-478D-A9C5-EDCED3728899}" srcOrd="28" destOrd="0" presId="urn:microsoft.com/office/officeart/2005/8/layout/vList5"/>
    <dgm:cxn modelId="{E4AB6C43-26C1-41ED-8777-F8ADB8079D60}" type="presParOf" srcId="{45622D1F-0F1D-478D-A9C5-EDCED3728899}" destId="{8ACBB225-0F38-4C90-B82B-484EF129D0B6}" srcOrd="0" destOrd="0" presId="urn:microsoft.com/office/officeart/2005/8/layout/vList5"/>
    <dgm:cxn modelId="{B8B2F4F0-9884-4780-9B90-45DB6FC0E166}" type="presParOf" srcId="{3F044C4D-57EB-4984-A804-C831C9E4F1BC}" destId="{BC7557E7-95CE-42A8-87AE-6B928156321D}" srcOrd="29" destOrd="0" presId="urn:microsoft.com/office/officeart/2005/8/layout/vList5"/>
    <dgm:cxn modelId="{5B173B12-CF74-45E5-BCB3-BBF2C6847591}" type="presParOf" srcId="{3F044C4D-57EB-4984-A804-C831C9E4F1BC}" destId="{6097494E-E0EF-47FA-B1C1-98CCFB5A336C}" srcOrd="30" destOrd="0" presId="urn:microsoft.com/office/officeart/2005/8/layout/vList5"/>
    <dgm:cxn modelId="{2A489BD3-E06B-41FA-AEA6-8F97FFAE4184}" type="presParOf" srcId="{6097494E-E0EF-47FA-B1C1-98CCFB5A336C}" destId="{A5FA8B67-DD9C-4EB4-A16E-BC0EE9727D35}" srcOrd="0" destOrd="0" presId="urn:microsoft.com/office/officeart/2005/8/layout/vList5"/>
    <dgm:cxn modelId="{EC93841C-966B-449F-AC4F-E366AD447A23}" type="presParOf" srcId="{3F044C4D-57EB-4984-A804-C831C9E4F1BC}" destId="{14C07396-1178-42B5-96F1-AFA1F1CEB0EF}" srcOrd="31" destOrd="0" presId="urn:microsoft.com/office/officeart/2005/8/layout/vList5"/>
    <dgm:cxn modelId="{86D36AC2-C1C3-4839-B724-5701384FED8D}" type="presParOf" srcId="{3F044C4D-57EB-4984-A804-C831C9E4F1BC}" destId="{972A7647-D089-4044-94CA-CA2EEB02425E}" srcOrd="32" destOrd="0" presId="urn:microsoft.com/office/officeart/2005/8/layout/vList5"/>
    <dgm:cxn modelId="{788ED46D-5D17-49D2-B36E-9FF77CA7A62A}" type="presParOf" srcId="{972A7647-D089-4044-94CA-CA2EEB02425E}" destId="{DF1322D8-642B-429E-8C5A-2C95B4886256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318998-7D7E-4CD6-811C-6FC9DE56A8AE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63C78A08-1B87-4C05-86CD-51136131A38D}">
      <dgm:prSet custT="1"/>
      <dgm:spPr/>
      <dgm:t>
        <a:bodyPr/>
        <a:lstStyle/>
        <a:p>
          <a:pPr rtl="0"/>
          <a:r>
            <a:rPr lang="en-AU" sz="1400" b="1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1. </a:t>
          </a:r>
          <a:r>
            <a:rPr lang="zh-CN" altLang="en-US" sz="14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澳大利亚及世界范围内标杆课程</a:t>
          </a:r>
          <a:endParaRPr lang="en-AU" sz="1400" b="1" dirty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AACE67B2-87A9-4C9A-A844-A6A78B7B6220}" type="parTrans" cxnId="{8BD0DAA0-2F13-4973-868F-6A3DAE6BAAE4}">
      <dgm:prSet/>
      <dgm:spPr/>
      <dgm:t>
        <a:bodyPr/>
        <a:lstStyle/>
        <a:p>
          <a:endParaRPr lang="en-AU"/>
        </a:p>
      </dgm:t>
    </dgm:pt>
    <dgm:pt modelId="{7B432D59-9F9F-41A6-B29B-55A9CBE1E431}" type="sibTrans" cxnId="{8BD0DAA0-2F13-4973-868F-6A3DAE6BAAE4}">
      <dgm:prSet/>
      <dgm:spPr/>
      <dgm:t>
        <a:bodyPr/>
        <a:lstStyle/>
        <a:p>
          <a:endParaRPr lang="en-AU"/>
        </a:p>
      </dgm:t>
    </dgm:pt>
    <dgm:pt modelId="{6C40F92C-E61C-401C-A403-17C9C929F2C7}">
      <dgm:prSet custT="1"/>
      <dgm:spPr/>
      <dgm:t>
        <a:bodyPr/>
        <a:lstStyle/>
        <a:p>
          <a:pPr rtl="0"/>
          <a:r>
            <a:rPr lang="en-AU" sz="1400" b="1" dirty="0" smtClean="0"/>
            <a:t>2. </a:t>
          </a:r>
          <a:r>
            <a:rPr lang="zh-CN" altLang="en-US" sz="1400" b="1" dirty="0" smtClean="0">
              <a:latin typeface="微软雅黑" pitchFamily="34" charset="-122"/>
              <a:ea typeface="微软雅黑" pitchFamily="34" charset="-122"/>
            </a:rPr>
            <a:t>经过大量市场调研及与澳大利亚知名葡萄酒品牌运营商共同磋商，课程得以调整并重新定位</a:t>
          </a:r>
          <a:endParaRPr lang="en-AU" sz="1400" b="1" dirty="0">
            <a:latin typeface="微软雅黑" pitchFamily="34" charset="-122"/>
            <a:ea typeface="微软雅黑" pitchFamily="34" charset="-122"/>
          </a:endParaRPr>
        </a:p>
      </dgm:t>
    </dgm:pt>
    <dgm:pt modelId="{BA1F75E1-9839-4F6B-8DF9-4224F4CBF7C6}" type="parTrans" cxnId="{4013C92D-4789-4CED-8F23-908351D468F1}">
      <dgm:prSet/>
      <dgm:spPr/>
      <dgm:t>
        <a:bodyPr/>
        <a:lstStyle/>
        <a:p>
          <a:endParaRPr lang="en-AU"/>
        </a:p>
      </dgm:t>
    </dgm:pt>
    <dgm:pt modelId="{32F8F6AB-9F47-4A04-80CB-045D9DFA7056}" type="sibTrans" cxnId="{4013C92D-4789-4CED-8F23-908351D468F1}">
      <dgm:prSet/>
      <dgm:spPr/>
      <dgm:t>
        <a:bodyPr/>
        <a:lstStyle/>
        <a:p>
          <a:endParaRPr lang="en-AU"/>
        </a:p>
      </dgm:t>
    </dgm:pt>
    <dgm:pt modelId="{23E0C530-7EF3-4762-B516-78703F442049}">
      <dgm:prSet custT="1"/>
      <dgm:spPr/>
      <dgm:t>
        <a:bodyPr/>
        <a:lstStyle/>
        <a:p>
          <a:pPr rtl="0"/>
          <a:r>
            <a:rPr lang="en-AU" sz="1400" b="1" dirty="0" smtClean="0">
              <a:latin typeface="微软雅黑" pitchFamily="34" charset="-122"/>
              <a:ea typeface="微软雅黑" pitchFamily="34" charset="-122"/>
            </a:rPr>
            <a:t>3. </a:t>
          </a:r>
          <a:r>
            <a:rPr lang="zh-CN" altLang="en-US" sz="1400" b="1" dirty="0" smtClean="0">
              <a:latin typeface="微软雅黑" pitchFamily="34" charset="-122"/>
              <a:ea typeface="微软雅黑" pitchFamily="34" charset="-122"/>
            </a:rPr>
            <a:t>着重于科学部分及葡萄酒商业运营，涵盖葡萄酒产业完整价值链</a:t>
          </a:r>
          <a:endParaRPr lang="en-AU" sz="1400" b="1" dirty="0">
            <a:latin typeface="微软雅黑" pitchFamily="34" charset="-122"/>
            <a:ea typeface="微软雅黑" pitchFamily="34" charset="-122"/>
          </a:endParaRPr>
        </a:p>
      </dgm:t>
    </dgm:pt>
    <dgm:pt modelId="{7FCA2231-8B19-4B3B-8DBB-2667C864899A}" type="parTrans" cxnId="{39108EFA-315B-401E-BAE2-4D9580FECED9}">
      <dgm:prSet/>
      <dgm:spPr/>
      <dgm:t>
        <a:bodyPr/>
        <a:lstStyle/>
        <a:p>
          <a:endParaRPr lang="en-AU"/>
        </a:p>
      </dgm:t>
    </dgm:pt>
    <dgm:pt modelId="{5F042257-96A9-4041-B6D8-A24A0584EA45}" type="sibTrans" cxnId="{39108EFA-315B-401E-BAE2-4D9580FECED9}">
      <dgm:prSet/>
      <dgm:spPr/>
      <dgm:t>
        <a:bodyPr/>
        <a:lstStyle/>
        <a:p>
          <a:endParaRPr lang="en-AU"/>
        </a:p>
      </dgm:t>
    </dgm:pt>
    <dgm:pt modelId="{4ADA517E-3512-4A30-83F5-B24526A2BD99}">
      <dgm:prSet custT="1"/>
      <dgm:spPr/>
      <dgm:t>
        <a:bodyPr/>
        <a:lstStyle/>
        <a:p>
          <a:pPr rtl="0"/>
          <a:r>
            <a:rPr lang="en-AU" sz="1400" b="1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4. </a:t>
          </a:r>
          <a:r>
            <a:rPr lang="zh-CN" altLang="en-US" sz="1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法国波尔多一年交换学习；中国 （西北农林大学）和法国海外游学机会</a:t>
          </a:r>
          <a:endParaRPr lang="en-AU" sz="1400" b="1" dirty="0">
            <a:solidFill>
              <a:schemeClr val="accent6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724641F4-42D6-40CF-9670-F97492ABAB0C}" type="parTrans" cxnId="{F8125373-CDC8-4FBF-8EBE-16D74E072359}">
      <dgm:prSet/>
      <dgm:spPr/>
      <dgm:t>
        <a:bodyPr/>
        <a:lstStyle/>
        <a:p>
          <a:endParaRPr lang="en-AU"/>
        </a:p>
      </dgm:t>
    </dgm:pt>
    <dgm:pt modelId="{A99916C8-A0D5-4B6C-B3FD-7D107D97CE53}" type="sibTrans" cxnId="{F8125373-CDC8-4FBF-8EBE-16D74E072359}">
      <dgm:prSet/>
      <dgm:spPr/>
      <dgm:t>
        <a:bodyPr/>
        <a:lstStyle/>
        <a:p>
          <a:endParaRPr lang="en-AU"/>
        </a:p>
      </dgm:t>
    </dgm:pt>
    <dgm:pt modelId="{F3FD8DAA-3798-49A8-9F80-AECEF8E2E0C6}">
      <dgm:prSet custT="1"/>
      <dgm:spPr/>
      <dgm:t>
        <a:bodyPr/>
        <a:lstStyle/>
        <a:p>
          <a:pPr rtl="0"/>
          <a:r>
            <a:rPr lang="en-AU" sz="1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5. </a:t>
          </a:r>
          <a:r>
            <a:rPr lang="zh-CN" altLang="en-US" sz="14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法国斯特拉斯堡大学申请葡萄酒及旅游双学位课程</a:t>
          </a:r>
          <a:endParaRPr lang="en-AU" sz="1400" b="1" dirty="0">
            <a:solidFill>
              <a:schemeClr val="accent6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gm:t>
    </dgm:pt>
    <dgm:pt modelId="{8D3E863F-737A-4448-B414-C58D500CC7FE}" type="parTrans" cxnId="{F5CFE0F9-7FDE-40C5-A115-8714FFFC7877}">
      <dgm:prSet/>
      <dgm:spPr/>
      <dgm:t>
        <a:bodyPr/>
        <a:lstStyle/>
        <a:p>
          <a:endParaRPr lang="en-AU"/>
        </a:p>
      </dgm:t>
    </dgm:pt>
    <dgm:pt modelId="{923B9B20-0A8C-4DEA-A3B0-668AB6EC3D9F}" type="sibTrans" cxnId="{F5CFE0F9-7FDE-40C5-A115-8714FFFC7877}">
      <dgm:prSet/>
      <dgm:spPr/>
      <dgm:t>
        <a:bodyPr/>
        <a:lstStyle/>
        <a:p>
          <a:endParaRPr lang="en-AU"/>
        </a:p>
      </dgm:t>
    </dgm:pt>
    <dgm:pt modelId="{1E2C1A6E-B118-455B-8113-52B6717DE626}">
      <dgm:prSet custT="1"/>
      <dgm:spPr/>
      <dgm:t>
        <a:bodyPr/>
        <a:lstStyle/>
        <a:p>
          <a:pPr algn="l" rtl="0"/>
          <a:r>
            <a:rPr lang="en-AU" sz="1100" dirty="0" smtClean="0">
              <a:latin typeface="微软雅黑" pitchFamily="34" charset="-122"/>
              <a:ea typeface="微软雅黑" pitchFamily="34" charset="-122"/>
            </a:rPr>
            <a:t>6. </a:t>
          </a:r>
          <a:r>
            <a:rPr lang="zh-CN" altLang="en-US" sz="1100" dirty="0" smtClean="0">
              <a:latin typeface="微软雅黑" pitchFamily="34" charset="-122"/>
              <a:ea typeface="微软雅黑" pitchFamily="34" charset="-122"/>
            </a:rPr>
            <a:t>葡萄酒商业课程包括</a:t>
          </a:r>
          <a:r>
            <a:rPr lang="en-AU" sz="1100" b="1" dirty="0" smtClean="0">
              <a:latin typeface="微软雅黑" pitchFamily="34" charset="-122"/>
              <a:ea typeface="微软雅黑" pitchFamily="34" charset="-122"/>
            </a:rPr>
            <a:t>:</a:t>
          </a:r>
        </a:p>
        <a:p>
          <a:pPr algn="l" rtl="0"/>
          <a:r>
            <a:rPr lang="zh-CN" altLang="en-US" sz="11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澳大利亚葡萄酒的亚洲时代</a:t>
          </a:r>
          <a:r>
            <a:rPr lang="en-AU" sz="11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; </a:t>
          </a:r>
        </a:p>
        <a:p>
          <a:pPr algn="l" rtl="0"/>
          <a:r>
            <a:rPr lang="zh-CN" altLang="en-US" sz="1100" b="1" dirty="0" smtClean="0">
              <a:latin typeface="微软雅黑" pitchFamily="34" charset="-122"/>
              <a:ea typeface="微软雅黑" pitchFamily="34" charset="-122"/>
            </a:rPr>
            <a:t>本土和国际葡萄酒市场评估</a:t>
          </a:r>
          <a:r>
            <a:rPr lang="en-AU" sz="1100" b="1" dirty="0" smtClean="0">
              <a:latin typeface="微软雅黑" pitchFamily="34" charset="-122"/>
              <a:ea typeface="微软雅黑" pitchFamily="34" charset="-122"/>
            </a:rPr>
            <a:t>; </a:t>
          </a:r>
        </a:p>
        <a:p>
          <a:pPr algn="l" rtl="0"/>
          <a:r>
            <a:rPr lang="zh-CN" altLang="en-US" sz="11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葡萄种植及葡萄酒生产</a:t>
          </a:r>
          <a:r>
            <a:rPr lang="en-AU" sz="11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;</a:t>
          </a:r>
        </a:p>
        <a:p>
          <a:pPr algn="l" rtl="0"/>
          <a:r>
            <a:rPr lang="zh-CN" altLang="en-US" sz="1100" b="1" dirty="0" smtClean="0">
              <a:latin typeface="微软雅黑" pitchFamily="34" charset="-122"/>
              <a:ea typeface="微软雅黑" pitchFamily="34" charset="-122"/>
            </a:rPr>
            <a:t>葡萄酒科学基础；</a:t>
          </a:r>
          <a:endParaRPr lang="en-AU" sz="1100" b="1" dirty="0" smtClean="0">
            <a:latin typeface="微软雅黑" pitchFamily="34" charset="-122"/>
            <a:ea typeface="微软雅黑" pitchFamily="34" charset="-122"/>
          </a:endParaRPr>
        </a:p>
        <a:p>
          <a:pPr algn="l" rtl="0"/>
          <a:r>
            <a:rPr lang="zh-CN" altLang="en-US" sz="11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葡萄酒零售；</a:t>
          </a:r>
          <a:endParaRPr lang="en-US" altLang="zh-CN" sz="1100" b="1" dirty="0" smtClean="0">
            <a:solidFill>
              <a:schemeClr val="accent6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algn="l" rtl="0"/>
          <a:r>
            <a:rPr lang="zh-CN" altLang="en-US" sz="11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酒窖及食品旅游</a:t>
          </a:r>
          <a:endParaRPr lang="en-AU" sz="1100" b="1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gm:t>
    </dgm:pt>
    <dgm:pt modelId="{249A3302-0D1D-4E50-96D2-C61A5AE89F2F}" type="parTrans" cxnId="{5D40307F-3685-4FD4-B406-BB775245FAB7}">
      <dgm:prSet/>
      <dgm:spPr/>
      <dgm:t>
        <a:bodyPr/>
        <a:lstStyle/>
        <a:p>
          <a:endParaRPr lang="en-AU"/>
        </a:p>
      </dgm:t>
    </dgm:pt>
    <dgm:pt modelId="{2FED3009-01C6-4167-8F68-DA01C5310E87}" type="sibTrans" cxnId="{5D40307F-3685-4FD4-B406-BB775245FAB7}">
      <dgm:prSet/>
      <dgm:spPr/>
      <dgm:t>
        <a:bodyPr/>
        <a:lstStyle/>
        <a:p>
          <a:endParaRPr lang="en-AU"/>
        </a:p>
      </dgm:t>
    </dgm:pt>
    <dgm:pt modelId="{4744AF8F-48A0-466E-9D2B-6F3706F19228}" type="pres">
      <dgm:prSet presAssocID="{5F318998-7D7E-4CD6-811C-6FC9DE56A8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85E7E581-AF23-4019-8BC6-4B5F9F15BEB1}" type="pres">
      <dgm:prSet presAssocID="{63C78A08-1B87-4C05-86CD-51136131A38D}" presName="node" presStyleLbl="node1" presStyleIdx="0" presStyleCnt="6" custLinFactNeighborX="-3375" custLinFactNeighborY="0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FE069E1F-6330-48AE-8855-33FAD664EA3A}" type="pres">
      <dgm:prSet presAssocID="{7B432D59-9F9F-41A6-B29B-55A9CBE1E431}" presName="sibTrans" presStyleCnt="0"/>
      <dgm:spPr/>
    </dgm:pt>
    <dgm:pt modelId="{2EBA96DA-443C-4EF1-A875-8B9D42DB84FC}" type="pres">
      <dgm:prSet presAssocID="{6C40F92C-E61C-401C-A403-17C9C929F2C7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2F49B83C-9B78-462D-8A89-E7003665DD26}" type="pres">
      <dgm:prSet presAssocID="{32F8F6AB-9F47-4A04-80CB-045D9DFA7056}" presName="sibTrans" presStyleCnt="0"/>
      <dgm:spPr/>
    </dgm:pt>
    <dgm:pt modelId="{FBAD2F04-396D-46CE-96B0-EFD215D2C4AF}" type="pres">
      <dgm:prSet presAssocID="{23E0C530-7EF3-4762-B516-78703F44204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C11F234E-604C-45AF-AEF0-907112CAF033}" type="pres">
      <dgm:prSet presAssocID="{5F042257-96A9-4041-B6D8-A24A0584EA45}" presName="sibTrans" presStyleCnt="0"/>
      <dgm:spPr/>
    </dgm:pt>
    <dgm:pt modelId="{033C7F9B-A0B8-4FB1-B088-197B4CDD8376}" type="pres">
      <dgm:prSet presAssocID="{4ADA517E-3512-4A30-83F5-B24526A2BD99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93F0887-6ACD-489E-BC11-3677B279CFCF}" type="pres">
      <dgm:prSet presAssocID="{A99916C8-A0D5-4B6C-B3FD-7D107D97CE53}" presName="sibTrans" presStyleCnt="0"/>
      <dgm:spPr/>
    </dgm:pt>
    <dgm:pt modelId="{A2D9E57B-24E0-4DC8-877E-B2A0E4768D77}" type="pres">
      <dgm:prSet presAssocID="{F3FD8DAA-3798-49A8-9F80-AECEF8E2E0C6}" presName="node" presStyleLbl="node1" presStyleIdx="4" presStyleCnt="6" custLinFactNeighborX="20387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A0286CD5-0A91-4C7B-89A3-C2F5BE67D365}" type="pres">
      <dgm:prSet presAssocID="{923B9B20-0A8C-4DEA-A3B0-668AB6EC3D9F}" presName="sibTrans" presStyleCnt="0"/>
      <dgm:spPr/>
    </dgm:pt>
    <dgm:pt modelId="{95CF3EAF-5024-4D96-A22A-C0CDBB6B7097}" type="pres">
      <dgm:prSet presAssocID="{1E2C1A6E-B118-455B-8113-52B6717DE626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9108EFA-315B-401E-BAE2-4D9580FECED9}" srcId="{5F318998-7D7E-4CD6-811C-6FC9DE56A8AE}" destId="{23E0C530-7EF3-4762-B516-78703F442049}" srcOrd="2" destOrd="0" parTransId="{7FCA2231-8B19-4B3B-8DBB-2667C864899A}" sibTransId="{5F042257-96A9-4041-B6D8-A24A0584EA45}"/>
    <dgm:cxn modelId="{4172DE42-48BB-41A0-8E1D-72C830C4ECB5}" type="presOf" srcId="{1E2C1A6E-B118-455B-8113-52B6717DE626}" destId="{95CF3EAF-5024-4D96-A22A-C0CDBB6B7097}" srcOrd="0" destOrd="0" presId="urn:microsoft.com/office/officeart/2005/8/layout/hList6"/>
    <dgm:cxn modelId="{5D40307F-3685-4FD4-B406-BB775245FAB7}" srcId="{5F318998-7D7E-4CD6-811C-6FC9DE56A8AE}" destId="{1E2C1A6E-B118-455B-8113-52B6717DE626}" srcOrd="5" destOrd="0" parTransId="{249A3302-0D1D-4E50-96D2-C61A5AE89F2F}" sibTransId="{2FED3009-01C6-4167-8F68-DA01C5310E87}"/>
    <dgm:cxn modelId="{F5CFE0F9-7FDE-40C5-A115-8714FFFC7877}" srcId="{5F318998-7D7E-4CD6-811C-6FC9DE56A8AE}" destId="{F3FD8DAA-3798-49A8-9F80-AECEF8E2E0C6}" srcOrd="4" destOrd="0" parTransId="{8D3E863F-737A-4448-B414-C58D500CC7FE}" sibTransId="{923B9B20-0A8C-4DEA-A3B0-668AB6EC3D9F}"/>
    <dgm:cxn modelId="{0A1485AA-2739-4EBB-A799-88B35131B3FA}" type="presOf" srcId="{F3FD8DAA-3798-49A8-9F80-AECEF8E2E0C6}" destId="{A2D9E57B-24E0-4DC8-877E-B2A0E4768D77}" srcOrd="0" destOrd="0" presId="urn:microsoft.com/office/officeart/2005/8/layout/hList6"/>
    <dgm:cxn modelId="{8D209900-BDE7-4BB0-B624-8309707900F9}" type="presOf" srcId="{63C78A08-1B87-4C05-86CD-51136131A38D}" destId="{85E7E581-AF23-4019-8BC6-4B5F9F15BEB1}" srcOrd="0" destOrd="0" presId="urn:microsoft.com/office/officeart/2005/8/layout/hList6"/>
    <dgm:cxn modelId="{51EA8119-AA18-4F7A-9883-F14C611A107F}" type="presOf" srcId="{6C40F92C-E61C-401C-A403-17C9C929F2C7}" destId="{2EBA96DA-443C-4EF1-A875-8B9D42DB84FC}" srcOrd="0" destOrd="0" presId="urn:microsoft.com/office/officeart/2005/8/layout/hList6"/>
    <dgm:cxn modelId="{4013C92D-4789-4CED-8F23-908351D468F1}" srcId="{5F318998-7D7E-4CD6-811C-6FC9DE56A8AE}" destId="{6C40F92C-E61C-401C-A403-17C9C929F2C7}" srcOrd="1" destOrd="0" parTransId="{BA1F75E1-9839-4F6B-8DF9-4224F4CBF7C6}" sibTransId="{32F8F6AB-9F47-4A04-80CB-045D9DFA7056}"/>
    <dgm:cxn modelId="{AF122988-3E8B-4ED5-9304-AE681828F9C7}" type="presOf" srcId="{4ADA517E-3512-4A30-83F5-B24526A2BD99}" destId="{033C7F9B-A0B8-4FB1-B088-197B4CDD8376}" srcOrd="0" destOrd="0" presId="urn:microsoft.com/office/officeart/2005/8/layout/hList6"/>
    <dgm:cxn modelId="{8BD0DAA0-2F13-4973-868F-6A3DAE6BAAE4}" srcId="{5F318998-7D7E-4CD6-811C-6FC9DE56A8AE}" destId="{63C78A08-1B87-4C05-86CD-51136131A38D}" srcOrd="0" destOrd="0" parTransId="{AACE67B2-87A9-4C9A-A844-A6A78B7B6220}" sibTransId="{7B432D59-9F9F-41A6-B29B-55A9CBE1E431}"/>
    <dgm:cxn modelId="{94A5D049-99A8-4616-8F10-DB4E5E947502}" type="presOf" srcId="{5F318998-7D7E-4CD6-811C-6FC9DE56A8AE}" destId="{4744AF8F-48A0-466E-9D2B-6F3706F19228}" srcOrd="0" destOrd="0" presId="urn:microsoft.com/office/officeart/2005/8/layout/hList6"/>
    <dgm:cxn modelId="{F8125373-CDC8-4FBF-8EBE-16D74E072359}" srcId="{5F318998-7D7E-4CD6-811C-6FC9DE56A8AE}" destId="{4ADA517E-3512-4A30-83F5-B24526A2BD99}" srcOrd="3" destOrd="0" parTransId="{724641F4-42D6-40CF-9670-F97492ABAB0C}" sibTransId="{A99916C8-A0D5-4B6C-B3FD-7D107D97CE53}"/>
    <dgm:cxn modelId="{17F363FD-E1CC-4538-9D4A-9D6991F1DE00}" type="presOf" srcId="{23E0C530-7EF3-4762-B516-78703F442049}" destId="{FBAD2F04-396D-46CE-96B0-EFD215D2C4AF}" srcOrd="0" destOrd="0" presId="urn:microsoft.com/office/officeart/2005/8/layout/hList6"/>
    <dgm:cxn modelId="{56D1F7F3-44D4-4149-951B-1CDAD38FF512}" type="presParOf" srcId="{4744AF8F-48A0-466E-9D2B-6F3706F19228}" destId="{85E7E581-AF23-4019-8BC6-4B5F9F15BEB1}" srcOrd="0" destOrd="0" presId="urn:microsoft.com/office/officeart/2005/8/layout/hList6"/>
    <dgm:cxn modelId="{9BF8F13B-32F0-4421-8524-77727B26CAAD}" type="presParOf" srcId="{4744AF8F-48A0-466E-9D2B-6F3706F19228}" destId="{FE069E1F-6330-48AE-8855-33FAD664EA3A}" srcOrd="1" destOrd="0" presId="urn:microsoft.com/office/officeart/2005/8/layout/hList6"/>
    <dgm:cxn modelId="{1855A4AD-34F7-454D-9558-86422B8E27F8}" type="presParOf" srcId="{4744AF8F-48A0-466E-9D2B-6F3706F19228}" destId="{2EBA96DA-443C-4EF1-A875-8B9D42DB84FC}" srcOrd="2" destOrd="0" presId="urn:microsoft.com/office/officeart/2005/8/layout/hList6"/>
    <dgm:cxn modelId="{765220BE-4CF2-475F-9C33-EACE4E7FA261}" type="presParOf" srcId="{4744AF8F-48A0-466E-9D2B-6F3706F19228}" destId="{2F49B83C-9B78-462D-8A89-E7003665DD26}" srcOrd="3" destOrd="0" presId="urn:microsoft.com/office/officeart/2005/8/layout/hList6"/>
    <dgm:cxn modelId="{4D82F33F-1FE0-4312-B080-8454F84CB744}" type="presParOf" srcId="{4744AF8F-48A0-466E-9D2B-6F3706F19228}" destId="{FBAD2F04-396D-46CE-96B0-EFD215D2C4AF}" srcOrd="4" destOrd="0" presId="urn:microsoft.com/office/officeart/2005/8/layout/hList6"/>
    <dgm:cxn modelId="{FF2FD28A-F0C2-47C9-AC43-E1DF5E4ADDF4}" type="presParOf" srcId="{4744AF8F-48A0-466E-9D2B-6F3706F19228}" destId="{C11F234E-604C-45AF-AEF0-907112CAF033}" srcOrd="5" destOrd="0" presId="urn:microsoft.com/office/officeart/2005/8/layout/hList6"/>
    <dgm:cxn modelId="{BA487153-974B-447C-987D-BD3A79CF5EA1}" type="presParOf" srcId="{4744AF8F-48A0-466E-9D2B-6F3706F19228}" destId="{033C7F9B-A0B8-4FB1-B088-197B4CDD8376}" srcOrd="6" destOrd="0" presId="urn:microsoft.com/office/officeart/2005/8/layout/hList6"/>
    <dgm:cxn modelId="{9A730FE3-91A5-4B5F-A975-75B0FC43E5E5}" type="presParOf" srcId="{4744AF8F-48A0-466E-9D2B-6F3706F19228}" destId="{693F0887-6ACD-489E-BC11-3677B279CFCF}" srcOrd="7" destOrd="0" presId="urn:microsoft.com/office/officeart/2005/8/layout/hList6"/>
    <dgm:cxn modelId="{99B34834-8C5B-45A8-B2E9-D335E3825644}" type="presParOf" srcId="{4744AF8F-48A0-466E-9D2B-6F3706F19228}" destId="{A2D9E57B-24E0-4DC8-877E-B2A0E4768D77}" srcOrd="8" destOrd="0" presId="urn:microsoft.com/office/officeart/2005/8/layout/hList6"/>
    <dgm:cxn modelId="{E56DCABD-FA81-45FC-91AB-5BFE71D5398C}" type="presParOf" srcId="{4744AF8F-48A0-466E-9D2B-6F3706F19228}" destId="{A0286CD5-0A91-4C7B-89A3-C2F5BE67D365}" srcOrd="9" destOrd="0" presId="urn:microsoft.com/office/officeart/2005/8/layout/hList6"/>
    <dgm:cxn modelId="{48D6FF1B-3CF9-402B-B7CD-CB3A602C4AE6}" type="presParOf" srcId="{4744AF8F-48A0-466E-9D2B-6F3706F19228}" destId="{95CF3EAF-5024-4D96-A22A-C0CDBB6B7097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99F41CD-A5C8-463A-AA32-530DD34D2F74}">
      <dsp:nvSpPr>
        <dsp:cNvPr id="0" name=""/>
        <dsp:cNvSpPr/>
      </dsp:nvSpPr>
      <dsp:spPr>
        <a:xfrm>
          <a:off x="3225020" y="2138638"/>
          <a:ext cx="2613890" cy="26138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会计、金融学</a:t>
          </a:r>
          <a:endParaRPr lang="en-US" altLang="zh-CN" sz="1800" b="1" kern="1200" dirty="0" smtClean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QS 2015</a:t>
          </a:r>
          <a:r>
            <a:rPr lang="zh-CN" altLang="en-US" sz="12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排名</a:t>
          </a:r>
          <a:endParaRPr lang="en-US" altLang="zh-CN" sz="1200" b="1" kern="1200" dirty="0" smtClean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世界前</a:t>
          </a:r>
          <a:r>
            <a:rPr lang="en-US" altLang="zh-CN" sz="12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100</a:t>
          </a:r>
          <a:endParaRPr lang="en-AU" sz="1200" b="1" kern="1200" dirty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3225020" y="2138638"/>
        <a:ext cx="2613890" cy="2613890"/>
      </dsp:txXfrm>
    </dsp:sp>
    <dsp:sp modelId="{B56693FE-5451-455D-B27E-9EE26A2EE4E1}">
      <dsp:nvSpPr>
        <dsp:cNvPr id="0" name=""/>
        <dsp:cNvSpPr/>
      </dsp:nvSpPr>
      <dsp:spPr>
        <a:xfrm>
          <a:off x="1548461" y="1600594"/>
          <a:ext cx="2063243" cy="1932720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latin typeface="微软雅黑" pitchFamily="34" charset="-122"/>
              <a:ea typeface="微软雅黑" pitchFamily="34" charset="-122"/>
            </a:rPr>
            <a:t>商学院</a:t>
          </a:r>
          <a:endParaRPr lang="en-US" altLang="zh-CN" sz="1800" b="1" kern="1200" dirty="0" smtClean="0">
            <a:latin typeface="微软雅黑" pitchFamily="34" charset="-122"/>
            <a:ea typeface="微软雅黑" pitchFamily="34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>
              <a:latin typeface="微软雅黑" pitchFamily="34" charset="-122"/>
              <a:ea typeface="微软雅黑" pitchFamily="34" charset="-122"/>
            </a:rPr>
            <a:t>AFR MBA</a:t>
          </a:r>
          <a:r>
            <a:rPr lang="zh-CN" altLang="en-US" sz="1200" b="1" kern="1200" dirty="0" smtClean="0">
              <a:latin typeface="微软雅黑" pitchFamily="34" charset="-122"/>
              <a:ea typeface="微软雅黑" pitchFamily="34" charset="-122"/>
            </a:rPr>
            <a:t>排名前</a:t>
          </a: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100</a:t>
          </a:r>
          <a:r>
            <a:rPr lang="en-AU" sz="1200" b="1" kern="1200" dirty="0" smtClean="0">
              <a:latin typeface="微软雅黑" pitchFamily="34" charset="-122"/>
              <a:ea typeface="微软雅黑" pitchFamily="34" charset="-122"/>
            </a:rPr>
            <a:t>  </a:t>
          </a:r>
          <a:endParaRPr lang="en-AU" sz="12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1548461" y="1600594"/>
        <a:ext cx="2063243" cy="1932720"/>
      </dsp:txXfrm>
    </dsp:sp>
    <dsp:sp modelId="{BD69E132-20DF-448B-86EF-6CFE3DAD7CC1}">
      <dsp:nvSpPr>
        <dsp:cNvPr id="0" name=""/>
        <dsp:cNvSpPr/>
      </dsp:nvSpPr>
      <dsp:spPr>
        <a:xfrm rot="20700000">
          <a:off x="2768971" y="209305"/>
          <a:ext cx="1862603" cy="1862603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000" b="1" kern="1200" dirty="0" smtClean="0">
              <a:latin typeface="微软雅黑" pitchFamily="34" charset="-122"/>
              <a:ea typeface="微软雅黑" pitchFamily="34" charset="-122"/>
            </a:rPr>
            <a:t>1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latin typeface="微软雅黑" pitchFamily="34" charset="-122"/>
              <a:ea typeface="微软雅黑" pitchFamily="34" charset="-122"/>
            </a:rPr>
            <a:t>澳洲唯一一所</a:t>
          </a: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HERMES </a:t>
          </a:r>
          <a:r>
            <a:rPr lang="zh-CN" altLang="en-US" sz="1200" b="1" kern="1200" dirty="0" smtClean="0">
              <a:latin typeface="微软雅黑" pitchFamily="34" charset="-122"/>
              <a:ea typeface="微软雅黑" pitchFamily="34" charset="-122"/>
            </a:rPr>
            <a:t>联盟院校</a:t>
          </a:r>
          <a:endParaRPr lang="en-AU" sz="1200" b="1" kern="1200" dirty="0">
            <a:latin typeface="微软雅黑" pitchFamily="34" charset="-122"/>
            <a:ea typeface="微软雅黑" pitchFamily="34" charset="-122"/>
          </a:endParaRPr>
        </a:p>
      </dsp:txBody>
      <dsp:txXfrm>
        <a:off x="3177495" y="617828"/>
        <a:ext cx="1045556" cy="1045556"/>
      </dsp:txXfrm>
    </dsp:sp>
    <dsp:sp modelId="{A7EB3423-281C-465C-A4E0-0072AF324040}">
      <dsp:nvSpPr>
        <dsp:cNvPr id="0" name=""/>
        <dsp:cNvSpPr/>
      </dsp:nvSpPr>
      <dsp:spPr>
        <a:xfrm>
          <a:off x="3030203" y="1740686"/>
          <a:ext cx="3345780" cy="3345780"/>
        </a:xfrm>
        <a:prstGeom prst="circularArrow">
          <a:avLst>
            <a:gd name="adj1" fmla="val 4687"/>
            <a:gd name="adj2" fmla="val 299029"/>
            <a:gd name="adj3" fmla="val 2528058"/>
            <a:gd name="adj4" fmla="val 15835893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9288DC-44E3-431B-AE3B-E8BCBF329D35}">
      <dsp:nvSpPr>
        <dsp:cNvPr id="0" name=""/>
        <dsp:cNvSpPr/>
      </dsp:nvSpPr>
      <dsp:spPr>
        <a:xfrm>
          <a:off x="1367545" y="1097791"/>
          <a:ext cx="2430918" cy="2430918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692602-CC9E-4DDE-8AE4-7F0B8CD2588D}">
      <dsp:nvSpPr>
        <dsp:cNvPr id="0" name=""/>
        <dsp:cNvSpPr/>
      </dsp:nvSpPr>
      <dsp:spPr>
        <a:xfrm>
          <a:off x="2338132" y="-201070"/>
          <a:ext cx="2621019" cy="2621019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6114E87-6942-449F-A8DA-29C7644C5A87}">
      <dsp:nvSpPr>
        <dsp:cNvPr id="0" name=""/>
        <dsp:cNvSpPr/>
      </dsp:nvSpPr>
      <dsp:spPr>
        <a:xfrm>
          <a:off x="3247995" y="1484989"/>
          <a:ext cx="1993681" cy="19936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49E6D03D-2BA0-4850-9B85-A3564EF7BCFC}">
      <dsp:nvSpPr>
        <dsp:cNvPr id="0" name=""/>
        <dsp:cNvSpPr/>
      </dsp:nvSpPr>
      <dsp:spPr>
        <a:xfrm>
          <a:off x="2944930" y="284404"/>
          <a:ext cx="2808737" cy="108698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          领先地位</a:t>
          </a:r>
          <a:endParaRPr lang="en-AU" sz="1800" b="1" kern="1200" dirty="0">
            <a:solidFill>
              <a:schemeClr val="tx2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南澳地区最好的商学和经济学院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澳大利亚八大之一，</a:t>
          </a:r>
          <a:r>
            <a:rPr lang="en-US" altLang="zh-CN" sz="1200" b="0" kern="1200" dirty="0" smtClean="0">
              <a:latin typeface="微软雅黑" pitchFamily="34" charset="-122"/>
              <a:ea typeface="微软雅黑" pitchFamily="34" charset="-122"/>
            </a:rPr>
            <a:t>AACSB</a:t>
          </a: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认证课程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944930" y="284404"/>
        <a:ext cx="2808737" cy="1086981"/>
      </dsp:txXfrm>
    </dsp:sp>
    <dsp:sp modelId="{63779B5E-4A2E-438B-ADB2-1985B82A1D02}">
      <dsp:nvSpPr>
        <dsp:cNvPr id="0" name=""/>
        <dsp:cNvSpPr/>
      </dsp:nvSpPr>
      <dsp:spPr>
        <a:xfrm>
          <a:off x="4006391" y="2035815"/>
          <a:ext cx="1993681" cy="19936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91412D15-5B0B-45FA-8505-F45303FBA695}">
      <dsp:nvSpPr>
        <dsp:cNvPr id="0" name=""/>
        <dsp:cNvSpPr/>
      </dsp:nvSpPr>
      <dsp:spPr>
        <a:xfrm>
          <a:off x="6113289" y="1224134"/>
          <a:ext cx="2103016" cy="2398621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前沿学科</a:t>
          </a:r>
          <a:endParaRPr lang="en-AU" sz="1400" b="1" kern="1200" dirty="0">
            <a:solidFill>
              <a:schemeClr val="tx2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灵活性及优势课程提供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大部分课程无需背景要求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亚太关注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600" b="1" kern="1200" dirty="0"/>
        </a:p>
      </dsp:txBody>
      <dsp:txXfrm>
        <a:off x="6113289" y="1224134"/>
        <a:ext cx="2103016" cy="2398621"/>
      </dsp:txXfrm>
    </dsp:sp>
    <dsp:sp modelId="{0FF44E44-E480-47D1-AB58-4B4AA4B98A84}">
      <dsp:nvSpPr>
        <dsp:cNvPr id="0" name=""/>
        <dsp:cNvSpPr/>
      </dsp:nvSpPr>
      <dsp:spPr>
        <a:xfrm>
          <a:off x="3716909" y="2927845"/>
          <a:ext cx="1993681" cy="19936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A28E0F02-06F6-4791-AF14-2E85A076F2EF}">
      <dsp:nvSpPr>
        <dsp:cNvPr id="0" name=""/>
        <dsp:cNvSpPr/>
      </dsp:nvSpPr>
      <dsp:spPr>
        <a:xfrm>
          <a:off x="6336708" y="3672406"/>
          <a:ext cx="1482563" cy="1314998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专享支持</a:t>
          </a:r>
          <a:endParaRPr lang="en-AU" sz="1400" b="1" kern="1200" dirty="0">
            <a:solidFill>
              <a:schemeClr val="tx2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学院服务团队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学习中心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500" kern="1200" dirty="0"/>
        </a:p>
      </dsp:txBody>
      <dsp:txXfrm>
        <a:off x="6336708" y="3672406"/>
        <a:ext cx="1482563" cy="1314998"/>
      </dsp:txXfrm>
    </dsp:sp>
    <dsp:sp modelId="{EAE31B2D-3A5B-4A05-A505-FF0E854398CE}">
      <dsp:nvSpPr>
        <dsp:cNvPr id="0" name=""/>
        <dsp:cNvSpPr/>
      </dsp:nvSpPr>
      <dsp:spPr>
        <a:xfrm>
          <a:off x="2779081" y="2927845"/>
          <a:ext cx="1993681" cy="19936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DB11214A-7C39-4720-B6BB-8D3DE9F2AAA6}">
      <dsp:nvSpPr>
        <dsp:cNvPr id="0" name=""/>
        <dsp:cNvSpPr/>
      </dsp:nvSpPr>
      <dsp:spPr>
        <a:xfrm>
          <a:off x="280625" y="3600404"/>
          <a:ext cx="1925178" cy="175465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职业准备</a:t>
          </a:r>
          <a:r>
            <a:rPr lang="en-AU" sz="14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 </a:t>
          </a:r>
          <a:endParaRPr lang="en-AU" sz="1400" b="1" kern="1200" dirty="0">
            <a:solidFill>
              <a:schemeClr val="tx2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实习机会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阿德莱德优势项目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职业准备课程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海外游学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</dsp:txBody>
      <dsp:txXfrm>
        <a:off x="280625" y="3600404"/>
        <a:ext cx="1925178" cy="1754652"/>
      </dsp:txXfrm>
    </dsp:sp>
    <dsp:sp modelId="{D247AA36-DE44-4EDA-9B10-C9487FBBFE84}">
      <dsp:nvSpPr>
        <dsp:cNvPr id="0" name=""/>
        <dsp:cNvSpPr/>
      </dsp:nvSpPr>
      <dsp:spPr>
        <a:xfrm>
          <a:off x="2515775" y="2035815"/>
          <a:ext cx="1941327" cy="199368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tx1"/>
        </a:fontRef>
      </dsp:style>
    </dsp:sp>
    <dsp:sp modelId="{8E70A398-A39D-4385-9EEE-16D62AB9A2EA}">
      <dsp:nvSpPr>
        <dsp:cNvPr id="0" name=""/>
        <dsp:cNvSpPr/>
      </dsp:nvSpPr>
      <dsp:spPr>
        <a:xfrm>
          <a:off x="193622" y="1749917"/>
          <a:ext cx="2376501" cy="1486644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1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400" b="1" kern="1200" dirty="0" smtClean="0">
              <a:solidFill>
                <a:schemeClr val="tx2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学习体验</a:t>
          </a:r>
          <a:endParaRPr lang="en-AU" sz="1400" b="1" kern="1200" dirty="0">
            <a:solidFill>
              <a:schemeClr val="tx2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100" b="0" kern="1200" dirty="0" smtClean="0">
              <a:latin typeface="微软雅黑" pitchFamily="34" charset="-122"/>
              <a:ea typeface="微软雅黑" pitchFamily="34" charset="-122"/>
            </a:rPr>
            <a:t>本科阶段多样化的学习体验</a:t>
          </a:r>
          <a:endParaRPr lang="en-AU" sz="11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与学者互动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altLang="en-US" sz="1200" b="0" kern="1200" dirty="0" smtClean="0">
              <a:latin typeface="微软雅黑" pitchFamily="34" charset="-122"/>
              <a:ea typeface="微软雅黑" pitchFamily="34" charset="-122"/>
            </a:rPr>
            <a:t>技能提升以迎接未来挑战</a:t>
          </a:r>
          <a:endParaRPr lang="en-AU" sz="1200" b="0" kern="1200" dirty="0">
            <a:latin typeface="微软雅黑" pitchFamily="34" charset="-122"/>
            <a:ea typeface="微软雅黑" pitchFamily="34" charset="-122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AU" sz="1400" kern="1200" dirty="0"/>
        </a:p>
      </dsp:txBody>
      <dsp:txXfrm>
        <a:off x="193622" y="1749917"/>
        <a:ext cx="2376501" cy="14866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B056AED-BAB4-464E-82FA-BC97A2509DE5}">
      <dsp:nvSpPr>
        <dsp:cNvPr id="0" name=""/>
        <dsp:cNvSpPr/>
      </dsp:nvSpPr>
      <dsp:spPr>
        <a:xfrm>
          <a:off x="1291980" y="728408"/>
          <a:ext cx="4565906" cy="45659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1E3B4A-6AE8-47DF-9CE8-0C66F4162AB2}">
      <dsp:nvSpPr>
        <dsp:cNvPr id="0" name=""/>
        <dsp:cNvSpPr/>
      </dsp:nvSpPr>
      <dsp:spPr>
        <a:xfrm>
          <a:off x="1291980" y="728408"/>
          <a:ext cx="4565906" cy="45659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78B645-CBE8-426B-85F3-F9DB8BFB598C}">
      <dsp:nvSpPr>
        <dsp:cNvPr id="0" name=""/>
        <dsp:cNvSpPr/>
      </dsp:nvSpPr>
      <dsp:spPr>
        <a:xfrm>
          <a:off x="1291980" y="728408"/>
          <a:ext cx="4565906" cy="45659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875645-5482-4844-879A-2B36F1A8D0A7}">
      <dsp:nvSpPr>
        <dsp:cNvPr id="0" name=""/>
        <dsp:cNvSpPr/>
      </dsp:nvSpPr>
      <dsp:spPr>
        <a:xfrm>
          <a:off x="1291980" y="728408"/>
          <a:ext cx="4565906" cy="45659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2FB92B-354E-45D3-9A82-C662B28716CF}">
      <dsp:nvSpPr>
        <dsp:cNvPr id="0" name=""/>
        <dsp:cNvSpPr/>
      </dsp:nvSpPr>
      <dsp:spPr>
        <a:xfrm>
          <a:off x="1291980" y="728408"/>
          <a:ext cx="4565906" cy="45659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90A21D-9385-4837-B727-E23DC394ED3C}">
      <dsp:nvSpPr>
        <dsp:cNvPr id="0" name=""/>
        <dsp:cNvSpPr/>
      </dsp:nvSpPr>
      <dsp:spPr>
        <a:xfrm>
          <a:off x="2523996" y="1960424"/>
          <a:ext cx="2101874" cy="210187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我们不仅仅提供</a:t>
          </a:r>
          <a:r>
            <a:rPr lang="zh-CN" altLang="en-US" sz="20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实习机会 </a:t>
          </a:r>
          <a:endParaRPr lang="en-US" altLang="zh-CN" sz="2000" b="1" kern="1200" dirty="0" smtClean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6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我们还有        </a:t>
          </a:r>
          <a:r>
            <a:rPr lang="zh-CN" altLang="en-US" sz="20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导师计划</a:t>
          </a:r>
          <a:endParaRPr lang="en-AU" sz="2000" b="0" kern="1200" dirty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  <a:cs typeface="Aharoni" panose="02010803020104030203" pitchFamily="2" charset="-79"/>
          </a:endParaRPr>
        </a:p>
      </dsp:txBody>
      <dsp:txXfrm>
        <a:off x="2523996" y="1960424"/>
        <a:ext cx="2101874" cy="2101874"/>
      </dsp:txXfrm>
    </dsp:sp>
    <dsp:sp modelId="{F2C568EB-344D-4ED6-953E-8A52114212B3}">
      <dsp:nvSpPr>
        <dsp:cNvPr id="0" name=""/>
        <dsp:cNvSpPr/>
      </dsp:nvSpPr>
      <dsp:spPr>
        <a:xfrm>
          <a:off x="2590912" y="-63216"/>
          <a:ext cx="1968041" cy="168918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rPr>
            <a:t>每年</a:t>
          </a:r>
          <a:r>
            <a:rPr lang="en-AU" sz="1200" b="1" kern="1200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rPr>
            <a:t>80-100</a:t>
          </a:r>
          <a:r>
            <a:rPr lang="zh-CN" altLang="en-US" sz="1200" b="1" kern="1200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rPr>
            <a:t>个实习机会</a:t>
          </a:r>
          <a:endParaRPr lang="en-US" altLang="zh-CN" sz="1200" b="1" kern="1200" dirty="0" smtClean="0">
            <a:solidFill>
              <a:srgbClr val="92D050"/>
            </a:solidFill>
            <a:latin typeface="微软雅黑" pitchFamily="34" charset="-122"/>
            <a:ea typeface="微软雅黑" pitchFamily="34" charset="-122"/>
          </a:endParaRPr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rPr>
            <a:t>20%</a:t>
          </a:r>
          <a:r>
            <a:rPr lang="zh-CN" altLang="en-US" sz="1200" b="1" kern="1200" dirty="0" smtClean="0">
              <a:solidFill>
                <a:srgbClr val="92D050"/>
              </a:solidFill>
              <a:latin typeface="微软雅黑" pitchFamily="34" charset="-122"/>
              <a:ea typeface="微软雅黑" pitchFamily="34" charset="-122"/>
            </a:rPr>
            <a:t>的参与者为国际留学生</a:t>
          </a:r>
          <a:endParaRPr lang="en-AU" sz="1200" kern="1200" dirty="0">
            <a:solidFill>
              <a:srgbClr val="92D05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2590912" y="-63216"/>
        <a:ext cx="1968041" cy="1689183"/>
      </dsp:txXfrm>
    </dsp:sp>
    <dsp:sp modelId="{5B8D8FF9-A200-42E7-806D-7505002028B6}">
      <dsp:nvSpPr>
        <dsp:cNvPr id="0" name=""/>
        <dsp:cNvSpPr/>
      </dsp:nvSpPr>
      <dsp:spPr>
        <a:xfrm>
          <a:off x="4657294" y="1512167"/>
          <a:ext cx="2076962" cy="162017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10</a:t>
          </a:r>
          <a:r>
            <a:rPr lang="zh-CN" altLang="en-US" sz="1200" b="1" kern="12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个澳新银行中国实习机会 </a:t>
          </a:r>
          <a:r>
            <a:rPr lang="en-US" altLang="zh-CN" sz="1200" b="1" kern="12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(</a:t>
          </a:r>
          <a:r>
            <a:rPr lang="zh-CN" altLang="en-US" sz="1200" b="1" kern="12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最长可达</a:t>
          </a:r>
          <a:r>
            <a:rPr lang="en-US" altLang="zh-CN" sz="1200" b="1" kern="12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2</a:t>
          </a:r>
          <a:r>
            <a:rPr lang="zh-CN" altLang="en-US" sz="1200" b="1" kern="12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个月</a:t>
          </a:r>
          <a:r>
            <a:rPr lang="en-US" altLang="zh-CN" sz="1200" b="1" kern="12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)</a:t>
          </a:r>
          <a:r>
            <a:rPr lang="zh-CN" altLang="en-US" sz="1200" b="1" kern="1200" dirty="0" smtClean="0">
              <a:solidFill>
                <a:srgbClr val="FFFF00"/>
              </a:solidFill>
              <a:latin typeface="微软雅黑" pitchFamily="34" charset="-122"/>
              <a:ea typeface="微软雅黑" pitchFamily="34" charset="-122"/>
            </a:rPr>
            <a:t>，附经济资助和相应报酬</a:t>
          </a:r>
          <a:endParaRPr lang="en-AU" sz="1200" kern="1200" dirty="0">
            <a:solidFill>
              <a:srgbClr val="FFFF00"/>
            </a:solidFill>
            <a:latin typeface="微软雅黑" pitchFamily="34" charset="-122"/>
            <a:ea typeface="微软雅黑" pitchFamily="34" charset="-122"/>
          </a:endParaRPr>
        </a:p>
      </dsp:txBody>
      <dsp:txXfrm>
        <a:off x="4657294" y="1512167"/>
        <a:ext cx="2076962" cy="1620179"/>
      </dsp:txXfrm>
    </dsp:sp>
    <dsp:sp modelId="{2ECED374-179A-4052-B31C-1600B508F70A}">
      <dsp:nvSpPr>
        <dsp:cNvPr id="0" name=""/>
        <dsp:cNvSpPr/>
      </dsp:nvSpPr>
      <dsp:spPr>
        <a:xfrm>
          <a:off x="3898200" y="4032447"/>
          <a:ext cx="1974971" cy="156602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40</a:t>
          </a:r>
          <a:r>
            <a:rPr lang="zh-CN" altLang="en-US" sz="1200" b="1" kern="1200" dirty="0" smtClean="0">
              <a:latin typeface="微软雅黑" pitchFamily="34" charset="-122"/>
              <a:ea typeface="微软雅黑" pitchFamily="34" charset="-122"/>
            </a:rPr>
            <a:t>个大公司的</a:t>
          </a: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40</a:t>
          </a:r>
          <a:r>
            <a:rPr lang="zh-CN" altLang="en-US" sz="1200" b="1" kern="1200" dirty="0" smtClean="0">
              <a:latin typeface="微软雅黑" pitchFamily="34" charset="-122"/>
              <a:ea typeface="微软雅黑" pitchFamily="34" charset="-122"/>
            </a:rPr>
            <a:t>名高管，为</a:t>
          </a: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40</a:t>
          </a:r>
          <a:r>
            <a:rPr lang="zh-CN" altLang="en-US" sz="1200" b="1" kern="1200" dirty="0" smtClean="0">
              <a:latin typeface="微软雅黑" pitchFamily="34" charset="-122"/>
              <a:ea typeface="微软雅黑" pitchFamily="34" charset="-122"/>
            </a:rPr>
            <a:t>位</a:t>
          </a: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MBA</a:t>
          </a:r>
          <a:r>
            <a:rPr lang="zh-CN" altLang="en-US" sz="1200" b="1" kern="1200" dirty="0" smtClean="0">
              <a:latin typeface="微软雅黑" pitchFamily="34" charset="-122"/>
              <a:ea typeface="微软雅黑" pitchFamily="34" charset="-122"/>
            </a:rPr>
            <a:t>学生定制提供导师专享计划</a:t>
          </a:r>
          <a:endParaRPr lang="en-AU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898200" y="4032447"/>
        <a:ext cx="1974971" cy="1566020"/>
      </dsp:txXfrm>
    </dsp:sp>
    <dsp:sp modelId="{CBB75BAA-05CE-457A-BB9E-E173440A42FE}">
      <dsp:nvSpPr>
        <dsp:cNvPr id="0" name=""/>
        <dsp:cNvSpPr/>
      </dsp:nvSpPr>
      <dsp:spPr>
        <a:xfrm>
          <a:off x="1336665" y="4023082"/>
          <a:ext cx="1855030" cy="158475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2016</a:t>
          </a:r>
          <a:r>
            <a:rPr lang="zh-CN" altLang="en-US" sz="1200" b="1" kern="1200" dirty="0" smtClean="0">
              <a:latin typeface="微软雅黑" pitchFamily="34" charset="-122"/>
              <a:ea typeface="微软雅黑" pitchFamily="34" charset="-122"/>
            </a:rPr>
            <a:t>年开始，导师计划将包括商学和经济学研究生在读学生</a:t>
          </a:r>
          <a:endParaRPr lang="en-AU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1336665" y="4023082"/>
        <a:ext cx="1855030" cy="1584750"/>
      </dsp:txXfrm>
    </dsp:sp>
    <dsp:sp modelId="{AD7DC691-1028-44DA-8F9E-0A49FD8CB627}">
      <dsp:nvSpPr>
        <dsp:cNvPr id="0" name=""/>
        <dsp:cNvSpPr/>
      </dsp:nvSpPr>
      <dsp:spPr>
        <a:xfrm>
          <a:off x="322526" y="1413523"/>
          <a:ext cx="2263127" cy="181746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200" b="1" kern="1200" dirty="0" smtClean="0">
              <a:latin typeface="微软雅黑" pitchFamily="34" charset="-122"/>
              <a:ea typeface="微软雅黑" pitchFamily="34" charset="-122"/>
            </a:rPr>
            <a:t>拜访企业</a:t>
          </a:r>
          <a:r>
            <a:rPr lang="en-US" altLang="zh-CN" sz="1200" b="1" kern="1200" dirty="0" smtClean="0">
              <a:latin typeface="微软雅黑" pitchFamily="34" charset="-122"/>
              <a:ea typeface="微软雅黑" pitchFamily="34" charset="-122"/>
            </a:rPr>
            <a:t>CEO</a:t>
          </a:r>
          <a:r>
            <a:rPr lang="zh-CN" altLang="en-US" sz="1200" b="1" kern="1200" dirty="0" smtClean="0">
              <a:latin typeface="微软雅黑" pitchFamily="34" charset="-122"/>
              <a:ea typeface="微软雅黑" pitchFamily="34" charset="-122"/>
            </a:rPr>
            <a:t>及公司高层，体验澳大利亚企业文化和工作环境</a:t>
          </a:r>
          <a:endParaRPr lang="en-AU" sz="1200" kern="1200" dirty="0">
            <a:latin typeface="微软雅黑" pitchFamily="34" charset="-122"/>
            <a:ea typeface="微软雅黑" pitchFamily="34" charset="-122"/>
          </a:endParaRPr>
        </a:p>
      </dsp:txBody>
      <dsp:txXfrm>
        <a:off x="322526" y="1413523"/>
        <a:ext cx="2263127" cy="1817467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7440BA-5820-4FC4-B3DD-9BF47B5B51D4}">
      <dsp:nvSpPr>
        <dsp:cNvPr id="0" name=""/>
        <dsp:cNvSpPr/>
      </dsp:nvSpPr>
      <dsp:spPr>
        <a:xfrm>
          <a:off x="2129543" y="131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SA Power Networks</a:t>
          </a:r>
          <a:endParaRPr lang="en-AU" sz="1200" b="1" kern="1200" dirty="0"/>
        </a:p>
      </dsp:txBody>
      <dsp:txXfrm>
        <a:off x="2129543" y="1312"/>
        <a:ext cx="2395736" cy="301952"/>
      </dsp:txXfrm>
    </dsp:sp>
    <dsp:sp modelId="{B7970702-D7A3-4C7C-A00D-C468FCF5FDC9}">
      <dsp:nvSpPr>
        <dsp:cNvPr id="0" name=""/>
        <dsp:cNvSpPr/>
      </dsp:nvSpPr>
      <dsp:spPr>
        <a:xfrm>
          <a:off x="2129543" y="31836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KPMG</a:t>
          </a:r>
          <a:endParaRPr lang="en-AU" sz="1200" b="1" kern="1200" dirty="0"/>
        </a:p>
      </dsp:txBody>
      <dsp:txXfrm>
        <a:off x="2129543" y="318362"/>
        <a:ext cx="2395736" cy="301952"/>
      </dsp:txXfrm>
    </dsp:sp>
    <dsp:sp modelId="{F837D2AF-5C13-460F-B979-96C8BAED6C91}">
      <dsp:nvSpPr>
        <dsp:cNvPr id="0" name=""/>
        <dsp:cNvSpPr/>
      </dsp:nvSpPr>
      <dsp:spPr>
        <a:xfrm>
          <a:off x="2129543" y="63541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Bank of South Australia</a:t>
          </a:r>
          <a:endParaRPr lang="en-AU" sz="1200" b="1" kern="1200" dirty="0"/>
        </a:p>
      </dsp:txBody>
      <dsp:txXfrm>
        <a:off x="2129543" y="635412"/>
        <a:ext cx="2395736" cy="301952"/>
      </dsp:txXfrm>
    </dsp:sp>
    <dsp:sp modelId="{F67436E7-AC9E-4D5B-83CB-D33B8CBE108C}">
      <dsp:nvSpPr>
        <dsp:cNvPr id="0" name=""/>
        <dsp:cNvSpPr/>
      </dsp:nvSpPr>
      <dsp:spPr>
        <a:xfrm>
          <a:off x="2129543" y="95246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Defence SA</a:t>
          </a:r>
          <a:endParaRPr lang="en-AU" sz="1200" b="1" kern="1200" dirty="0"/>
        </a:p>
      </dsp:txBody>
      <dsp:txXfrm>
        <a:off x="2129543" y="952462"/>
        <a:ext cx="2395736" cy="301952"/>
      </dsp:txXfrm>
    </dsp:sp>
    <dsp:sp modelId="{FC8F03EC-06D0-4200-A7B5-0A0BEEC314CD}">
      <dsp:nvSpPr>
        <dsp:cNvPr id="0" name=""/>
        <dsp:cNvSpPr/>
      </dsp:nvSpPr>
      <dsp:spPr>
        <a:xfrm>
          <a:off x="2129543" y="126951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Coffey International</a:t>
          </a:r>
          <a:endParaRPr lang="en-AU" sz="1200" b="1" kern="1200" dirty="0"/>
        </a:p>
      </dsp:txBody>
      <dsp:txXfrm>
        <a:off x="2129543" y="1269512"/>
        <a:ext cx="2395736" cy="301952"/>
      </dsp:txXfrm>
    </dsp:sp>
    <dsp:sp modelId="{3A22E378-CBFE-48B0-889F-C63FB0437986}">
      <dsp:nvSpPr>
        <dsp:cNvPr id="0" name=""/>
        <dsp:cNvSpPr/>
      </dsp:nvSpPr>
      <dsp:spPr>
        <a:xfrm>
          <a:off x="2129543" y="158656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err="1" smtClean="0"/>
            <a:t>Peartree</a:t>
          </a:r>
          <a:r>
            <a:rPr lang="en-AU" sz="1200" b="1" kern="1200" dirty="0" smtClean="0"/>
            <a:t> Marketing</a:t>
          </a:r>
          <a:endParaRPr lang="en-AU" sz="1200" b="1" kern="1200" dirty="0"/>
        </a:p>
      </dsp:txBody>
      <dsp:txXfrm>
        <a:off x="2129543" y="1586562"/>
        <a:ext cx="2395736" cy="301952"/>
      </dsp:txXfrm>
    </dsp:sp>
    <dsp:sp modelId="{91295323-DC9E-497D-9864-D497E1F2A26F}">
      <dsp:nvSpPr>
        <dsp:cNvPr id="0" name=""/>
        <dsp:cNvSpPr/>
      </dsp:nvSpPr>
      <dsp:spPr>
        <a:xfrm>
          <a:off x="2129543" y="190361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RAA</a:t>
          </a:r>
          <a:endParaRPr lang="en-AU" sz="1200" b="1" kern="1200" dirty="0"/>
        </a:p>
      </dsp:txBody>
      <dsp:txXfrm>
        <a:off x="2129543" y="1903612"/>
        <a:ext cx="2395736" cy="301952"/>
      </dsp:txXfrm>
    </dsp:sp>
    <dsp:sp modelId="{1589D7E0-4684-4A22-A5DE-30909A67F275}">
      <dsp:nvSpPr>
        <dsp:cNvPr id="0" name=""/>
        <dsp:cNvSpPr/>
      </dsp:nvSpPr>
      <dsp:spPr>
        <a:xfrm>
          <a:off x="2129543" y="222066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Kennedy &amp; Co Chartered Accountants</a:t>
          </a:r>
          <a:endParaRPr lang="en-AU" sz="1200" b="1" kern="1200" dirty="0"/>
        </a:p>
      </dsp:txBody>
      <dsp:txXfrm>
        <a:off x="2129543" y="2220662"/>
        <a:ext cx="2395736" cy="301952"/>
      </dsp:txXfrm>
    </dsp:sp>
    <dsp:sp modelId="{8445F029-CAE3-4C8E-AF0F-855A289DE24D}">
      <dsp:nvSpPr>
        <dsp:cNvPr id="0" name=""/>
        <dsp:cNvSpPr/>
      </dsp:nvSpPr>
      <dsp:spPr>
        <a:xfrm>
          <a:off x="2129543" y="253771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CMV Group</a:t>
          </a:r>
          <a:endParaRPr lang="en-AU" sz="1200" b="1" kern="1200" dirty="0"/>
        </a:p>
      </dsp:txBody>
      <dsp:txXfrm>
        <a:off x="2129543" y="2537712"/>
        <a:ext cx="2395736" cy="301952"/>
      </dsp:txXfrm>
    </dsp:sp>
    <dsp:sp modelId="{3F77E66A-0423-4FB7-A4B8-D82C2E9A307D}">
      <dsp:nvSpPr>
        <dsp:cNvPr id="0" name=""/>
        <dsp:cNvSpPr/>
      </dsp:nvSpPr>
      <dsp:spPr>
        <a:xfrm>
          <a:off x="2129543" y="285476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err="1" smtClean="0"/>
            <a:t>Rosey</a:t>
          </a:r>
          <a:r>
            <a:rPr lang="en-AU" sz="1200" b="1" kern="1200" dirty="0" smtClean="0"/>
            <a:t> Batt and Associate Law Firms</a:t>
          </a:r>
          <a:endParaRPr lang="en-AU" sz="1200" b="1" kern="1200" dirty="0"/>
        </a:p>
      </dsp:txBody>
      <dsp:txXfrm>
        <a:off x="2129543" y="2854762"/>
        <a:ext cx="2395736" cy="301952"/>
      </dsp:txXfrm>
    </dsp:sp>
    <dsp:sp modelId="{9FA1D75A-14B2-40F1-A655-DFA104E26FEA}">
      <dsp:nvSpPr>
        <dsp:cNvPr id="0" name=""/>
        <dsp:cNvSpPr/>
      </dsp:nvSpPr>
      <dsp:spPr>
        <a:xfrm>
          <a:off x="2129543" y="317181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Lynch Meyers Lawyers</a:t>
          </a:r>
          <a:endParaRPr lang="en-AU" sz="1200" b="1" kern="1200" dirty="0"/>
        </a:p>
      </dsp:txBody>
      <dsp:txXfrm>
        <a:off x="2129543" y="3171812"/>
        <a:ext cx="2395736" cy="301952"/>
      </dsp:txXfrm>
    </dsp:sp>
    <dsp:sp modelId="{7CE279FB-7712-403C-B1A3-28DE1AD259C4}">
      <dsp:nvSpPr>
        <dsp:cNvPr id="0" name=""/>
        <dsp:cNvSpPr/>
      </dsp:nvSpPr>
      <dsp:spPr>
        <a:xfrm>
          <a:off x="2129543" y="348886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err="1" smtClean="0"/>
            <a:t>Penmarric</a:t>
          </a:r>
          <a:r>
            <a:rPr lang="en-AU" sz="1200" b="1" kern="1200" dirty="0" smtClean="0"/>
            <a:t> Capital</a:t>
          </a:r>
          <a:endParaRPr lang="en-AU" sz="1200" b="1" kern="1200" dirty="0"/>
        </a:p>
      </dsp:txBody>
      <dsp:txXfrm>
        <a:off x="2129543" y="3488862"/>
        <a:ext cx="2395736" cy="301952"/>
      </dsp:txXfrm>
    </dsp:sp>
    <dsp:sp modelId="{AD0BAD73-6E7A-4970-9A7E-2306DAF98841}">
      <dsp:nvSpPr>
        <dsp:cNvPr id="0" name=""/>
        <dsp:cNvSpPr/>
      </dsp:nvSpPr>
      <dsp:spPr>
        <a:xfrm>
          <a:off x="2129543" y="380591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err="1" smtClean="0"/>
            <a:t>Vuca</a:t>
          </a:r>
          <a:r>
            <a:rPr lang="en-AU" sz="1200" b="1" kern="1200" dirty="0" smtClean="0"/>
            <a:t> Pty Ltd</a:t>
          </a:r>
          <a:endParaRPr lang="en-AU" sz="1200" b="1" kern="1200" dirty="0"/>
        </a:p>
      </dsp:txBody>
      <dsp:txXfrm>
        <a:off x="2129543" y="3805912"/>
        <a:ext cx="2395736" cy="301952"/>
      </dsp:txXfrm>
    </dsp:sp>
    <dsp:sp modelId="{E444D57B-7CC2-4C03-804B-8F1E9D53FDAF}">
      <dsp:nvSpPr>
        <dsp:cNvPr id="0" name=""/>
        <dsp:cNvSpPr/>
      </dsp:nvSpPr>
      <dsp:spPr>
        <a:xfrm>
          <a:off x="2129543" y="412296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err="1" smtClean="0"/>
            <a:t>Redarc</a:t>
          </a:r>
          <a:r>
            <a:rPr lang="en-AU" sz="1200" b="1" kern="1200" dirty="0" smtClean="0"/>
            <a:t> (Telstra Business of the Year 2014)</a:t>
          </a:r>
          <a:endParaRPr lang="en-AU" sz="1200" b="1" kern="1200" dirty="0"/>
        </a:p>
      </dsp:txBody>
      <dsp:txXfrm>
        <a:off x="2129543" y="4122962"/>
        <a:ext cx="2395736" cy="301952"/>
      </dsp:txXfrm>
    </dsp:sp>
    <dsp:sp modelId="{8ACBB225-0F38-4C90-B82B-484EF129D0B6}">
      <dsp:nvSpPr>
        <dsp:cNvPr id="0" name=""/>
        <dsp:cNvSpPr/>
      </dsp:nvSpPr>
      <dsp:spPr>
        <a:xfrm>
          <a:off x="2129543" y="444001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Brusher Investments</a:t>
          </a:r>
          <a:endParaRPr lang="en-AU" sz="1200" b="1" kern="1200" dirty="0"/>
        </a:p>
      </dsp:txBody>
      <dsp:txXfrm>
        <a:off x="2129543" y="4440012"/>
        <a:ext cx="2395736" cy="301952"/>
      </dsp:txXfrm>
    </dsp:sp>
    <dsp:sp modelId="{A5FA8B67-DD9C-4EB4-A16E-BC0EE9727D35}">
      <dsp:nvSpPr>
        <dsp:cNvPr id="0" name=""/>
        <dsp:cNvSpPr/>
      </dsp:nvSpPr>
      <dsp:spPr>
        <a:xfrm>
          <a:off x="2129543" y="475706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smtClean="0"/>
            <a:t>Nova Group of Companies</a:t>
          </a:r>
          <a:endParaRPr lang="en-AU" sz="1200" b="1" kern="1200" dirty="0"/>
        </a:p>
      </dsp:txBody>
      <dsp:txXfrm>
        <a:off x="2129543" y="4757062"/>
        <a:ext cx="2395736" cy="301952"/>
      </dsp:txXfrm>
    </dsp:sp>
    <dsp:sp modelId="{DF1322D8-642B-429E-8C5A-2C95B4886256}">
      <dsp:nvSpPr>
        <dsp:cNvPr id="0" name=""/>
        <dsp:cNvSpPr/>
      </dsp:nvSpPr>
      <dsp:spPr>
        <a:xfrm>
          <a:off x="2129543" y="5074112"/>
          <a:ext cx="2395736" cy="3019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22860" rIns="45720" bIns="2286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200" b="1" kern="1200" dirty="0" err="1" smtClean="0"/>
            <a:t>Workskil</a:t>
          </a:r>
          <a:endParaRPr lang="en-AU" sz="1200" b="1" kern="1200" dirty="0"/>
        </a:p>
      </dsp:txBody>
      <dsp:txXfrm>
        <a:off x="2129543" y="5074112"/>
        <a:ext cx="2395736" cy="301952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5E7E581-AF23-4019-8BC6-4B5F9F15BEB1}">
      <dsp:nvSpPr>
        <dsp:cNvPr id="0" name=""/>
        <dsp:cNvSpPr/>
      </dsp:nvSpPr>
      <dsp:spPr>
        <a:xfrm rot="16200000">
          <a:off x="-1703480" y="1703480"/>
          <a:ext cx="4524315" cy="111735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chemeClr val="accent3">
                  <a:lumMod val="60000"/>
                  <a:lumOff val="40000"/>
                </a:schemeClr>
              </a:solidFill>
            </a:rPr>
            <a:t>1. </a:t>
          </a:r>
          <a:r>
            <a:rPr lang="zh-CN" altLang="en-US" sz="1400" b="1" kern="1200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澳大利亚及世界范围内标杆课程</a:t>
          </a:r>
          <a:endParaRPr lang="en-AU" sz="1400" b="1" kern="1200" dirty="0">
            <a:solidFill>
              <a:schemeClr val="accent3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 rot="16200000">
        <a:off x="-1703480" y="1703480"/>
        <a:ext cx="4524315" cy="1117354"/>
      </dsp:txXfrm>
    </dsp:sp>
    <dsp:sp modelId="{2EBA96DA-443C-4EF1-A875-8B9D42DB84FC}">
      <dsp:nvSpPr>
        <dsp:cNvPr id="0" name=""/>
        <dsp:cNvSpPr/>
      </dsp:nvSpPr>
      <dsp:spPr>
        <a:xfrm rot="16200000">
          <a:off x="-499495" y="1703480"/>
          <a:ext cx="4524315" cy="111735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/>
            <a:t>2. </a:t>
          </a:r>
          <a:r>
            <a:rPr lang="zh-CN" altLang="en-US" sz="1400" b="1" kern="1200" dirty="0" smtClean="0">
              <a:latin typeface="微软雅黑" pitchFamily="34" charset="-122"/>
              <a:ea typeface="微软雅黑" pitchFamily="34" charset="-122"/>
            </a:rPr>
            <a:t>经过大量市场调研及与澳大利亚知名葡萄酒品牌运营商共同磋商，课程得以调整并重新定位</a:t>
          </a:r>
          <a:endParaRPr lang="en-AU" sz="1400" b="1" kern="1200" dirty="0">
            <a:latin typeface="微软雅黑" pitchFamily="34" charset="-122"/>
            <a:ea typeface="微软雅黑" pitchFamily="34" charset="-122"/>
          </a:endParaRPr>
        </a:p>
      </dsp:txBody>
      <dsp:txXfrm rot="16200000">
        <a:off x="-499495" y="1703480"/>
        <a:ext cx="4524315" cy="1117354"/>
      </dsp:txXfrm>
    </dsp:sp>
    <dsp:sp modelId="{FBAD2F04-396D-46CE-96B0-EFD215D2C4AF}">
      <dsp:nvSpPr>
        <dsp:cNvPr id="0" name=""/>
        <dsp:cNvSpPr/>
      </dsp:nvSpPr>
      <dsp:spPr>
        <a:xfrm rot="16200000">
          <a:off x="701660" y="1703480"/>
          <a:ext cx="4524315" cy="111735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latin typeface="微软雅黑" pitchFamily="34" charset="-122"/>
              <a:ea typeface="微软雅黑" pitchFamily="34" charset="-122"/>
            </a:rPr>
            <a:t>3. </a:t>
          </a:r>
          <a:r>
            <a:rPr lang="zh-CN" altLang="en-US" sz="1400" b="1" kern="1200" dirty="0" smtClean="0">
              <a:latin typeface="微软雅黑" pitchFamily="34" charset="-122"/>
              <a:ea typeface="微软雅黑" pitchFamily="34" charset="-122"/>
            </a:rPr>
            <a:t>着重于科学部分及葡萄酒商业运营，涵盖葡萄酒产业完整价值链</a:t>
          </a:r>
          <a:endParaRPr lang="en-AU" sz="1400" b="1" kern="1200" dirty="0">
            <a:latin typeface="微软雅黑" pitchFamily="34" charset="-122"/>
            <a:ea typeface="微软雅黑" pitchFamily="34" charset="-122"/>
          </a:endParaRPr>
        </a:p>
      </dsp:txBody>
      <dsp:txXfrm rot="16200000">
        <a:off x="701660" y="1703480"/>
        <a:ext cx="4524315" cy="1117354"/>
      </dsp:txXfrm>
    </dsp:sp>
    <dsp:sp modelId="{033C7F9B-A0B8-4FB1-B088-197B4CDD8376}">
      <dsp:nvSpPr>
        <dsp:cNvPr id="0" name=""/>
        <dsp:cNvSpPr/>
      </dsp:nvSpPr>
      <dsp:spPr>
        <a:xfrm rot="16200000">
          <a:off x="1902816" y="1703480"/>
          <a:ext cx="4524315" cy="111735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</a:rPr>
            <a:t>4. </a:t>
          </a:r>
          <a:r>
            <a:rPr lang="zh-CN" altLang="en-US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法国波尔多一年交换学习；中国 （西北农林大学）和法国海外游学机会</a:t>
          </a:r>
          <a:endParaRPr lang="en-AU" sz="1400" b="1" kern="1200" dirty="0">
            <a:solidFill>
              <a:schemeClr val="accent6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 rot="16200000">
        <a:off x="1902816" y="1703480"/>
        <a:ext cx="4524315" cy="1117354"/>
      </dsp:txXfrm>
    </dsp:sp>
    <dsp:sp modelId="{A2D9E57B-24E0-4DC8-877E-B2A0E4768D77}">
      <dsp:nvSpPr>
        <dsp:cNvPr id="0" name=""/>
        <dsp:cNvSpPr/>
      </dsp:nvSpPr>
      <dsp:spPr>
        <a:xfrm rot="16200000">
          <a:off x="3121057" y="1703480"/>
          <a:ext cx="4524315" cy="111735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5. </a:t>
          </a:r>
          <a:r>
            <a:rPr lang="zh-CN" altLang="en-US" sz="14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法国斯特拉斯堡大学申请葡萄酒及旅游双学位课程</a:t>
          </a:r>
          <a:endParaRPr lang="en-AU" sz="1400" b="1" kern="1200" dirty="0">
            <a:solidFill>
              <a:schemeClr val="accent6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</dsp:txBody>
      <dsp:txXfrm rot="16200000">
        <a:off x="3121057" y="1703480"/>
        <a:ext cx="4524315" cy="1117354"/>
      </dsp:txXfrm>
    </dsp:sp>
    <dsp:sp modelId="{95CF3EAF-5024-4D96-A22A-C0CDBB6B7097}">
      <dsp:nvSpPr>
        <dsp:cNvPr id="0" name=""/>
        <dsp:cNvSpPr/>
      </dsp:nvSpPr>
      <dsp:spPr>
        <a:xfrm rot="16200000">
          <a:off x="4305129" y="1703480"/>
          <a:ext cx="4524315" cy="1117354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0" tIns="0" rIns="69850" bIns="0" numCol="1" spcCol="1270" anchor="ctr" anchorCtr="0">
          <a:noAutofit/>
        </a:bodyPr>
        <a:lstStyle/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1100" kern="1200" dirty="0" smtClean="0">
              <a:latin typeface="微软雅黑" pitchFamily="34" charset="-122"/>
              <a:ea typeface="微软雅黑" pitchFamily="34" charset="-122"/>
            </a:rPr>
            <a:t>6. </a:t>
          </a:r>
          <a:r>
            <a:rPr lang="zh-CN" altLang="en-US" sz="1100" kern="1200" dirty="0" smtClean="0">
              <a:latin typeface="微软雅黑" pitchFamily="34" charset="-122"/>
              <a:ea typeface="微软雅黑" pitchFamily="34" charset="-122"/>
            </a:rPr>
            <a:t>葡萄酒商业课程包括</a:t>
          </a:r>
          <a:r>
            <a:rPr lang="en-AU" sz="1100" b="1" kern="1200" dirty="0" smtClean="0">
              <a:latin typeface="微软雅黑" pitchFamily="34" charset="-122"/>
              <a:ea typeface="微软雅黑" pitchFamily="34" charset="-122"/>
            </a:rPr>
            <a:t>: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澳大利亚葡萄酒的亚洲时代</a:t>
          </a:r>
          <a:r>
            <a:rPr lang="en-AU" sz="11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; 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latin typeface="微软雅黑" pitchFamily="34" charset="-122"/>
              <a:ea typeface="微软雅黑" pitchFamily="34" charset="-122"/>
            </a:rPr>
            <a:t>本土和国际葡萄酒市场评估</a:t>
          </a:r>
          <a:r>
            <a:rPr lang="en-AU" sz="1100" b="1" kern="1200" dirty="0" smtClean="0">
              <a:latin typeface="微软雅黑" pitchFamily="34" charset="-122"/>
              <a:ea typeface="微软雅黑" pitchFamily="34" charset="-122"/>
            </a:rPr>
            <a:t>; 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葡萄种植及葡萄酒生产</a:t>
          </a:r>
          <a:r>
            <a:rPr lang="en-AU" sz="11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;</a:t>
          </a: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latin typeface="微软雅黑" pitchFamily="34" charset="-122"/>
              <a:ea typeface="微软雅黑" pitchFamily="34" charset="-122"/>
            </a:rPr>
            <a:t>葡萄酒科学基础；</a:t>
          </a:r>
          <a:endParaRPr lang="en-AU" sz="1100" b="1" kern="1200" dirty="0" smtClean="0">
            <a:latin typeface="微软雅黑" pitchFamily="34" charset="-122"/>
            <a:ea typeface="微软雅黑" pitchFamily="34" charset="-122"/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accent6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rPr>
            <a:t>葡萄酒零售；</a:t>
          </a:r>
          <a:endParaRPr lang="en-US" altLang="zh-CN" sz="1100" b="1" kern="1200" dirty="0" smtClean="0">
            <a:solidFill>
              <a:schemeClr val="accent6">
                <a:lumMod val="60000"/>
                <a:lumOff val="40000"/>
              </a:schemeClr>
            </a:solidFill>
            <a:latin typeface="微软雅黑" pitchFamily="34" charset="-122"/>
            <a:ea typeface="微软雅黑" pitchFamily="34" charset="-122"/>
          </a:endParaRPr>
        </a:p>
        <a:p>
          <a:pPr lvl="0" algn="l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100" b="1" kern="12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rPr>
            <a:t>酒窖及食品旅游</a:t>
          </a:r>
          <a:endParaRPr lang="en-AU" sz="1100" b="1" kern="1200" dirty="0">
            <a:solidFill>
              <a:schemeClr val="bg1"/>
            </a:solidFill>
            <a:latin typeface="微软雅黑" pitchFamily="34" charset="-122"/>
            <a:ea typeface="微软雅黑" pitchFamily="34" charset="-122"/>
          </a:endParaRPr>
        </a:p>
      </dsp:txBody>
      <dsp:txXfrm rot="16200000">
        <a:off x="4305129" y="1703480"/>
        <a:ext cx="4524315" cy="11173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?>

<Relationships xmlns="http://schemas.openxmlformats.org/package/2006/relationships">
  <Relationship Id="rId1" Type="http://schemas.openxmlformats.org/officeDocument/2006/relationships/theme" Target="../theme/theme3.xml"/>
</Relationships>
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59B9339-7801-4422-9140-3500725F3540}" type="datetimeFigureOut">
              <a:rPr lang="en-AU"/>
              <a:pPr>
                <a:defRPr/>
              </a:pPr>
              <a:t>16/10/2015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9CD9BE01-5B5A-44AB-845B-227C70A0ACF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?>

<Relationships xmlns="http://schemas.openxmlformats.org/package/2006/relationships">
  <Relationship Id="rId1" Type="http://schemas.openxmlformats.org/officeDocument/2006/relationships/theme" Target="../theme/theme2.xml"/>
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71DD883E-3714-4C1A-A0AC-6AB766EFC344}" type="datetimeFigureOut">
              <a:rPr lang="en-AU"/>
              <a:pPr>
                <a:defRPr/>
              </a:pPr>
              <a:t>16/10/2015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4C665A34-3CE7-423C-B47E-F2ABF6D5A4D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.xml"/>
</Relationships>

</file>

<file path=ppt/notesSlides/_rels/notesSlide10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5.xml"/>
</Relationships>

</file>

<file path=ppt/notesSlides/_rels/notesSlide11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6.xml"/>
</Relationships>

</file>

<file path=ppt/notesSlides/_rels/notesSlide1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7.xml"/>
</Relationships>

</file>

<file path=ppt/notesSlides/_rels/notesSlide1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9.xml"/>
</Relationships>

</file>

<file path=ppt/notesSlides/_rels/notesSlide1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5.xml"/>
</Relationships>

</file>

<file path=ppt/notesSlides/_rels/notesSlide2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2.xml"/>
</Relationships>

</file>

<file path=ppt/notesSlides/_rels/notesSlide3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7.xml"/>
</Relationships>

</file>

<file path=ppt/notesSlides/_rels/notesSlide4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9.xml"/>
</Relationships>

</file>

<file path=ppt/notesSlides/_rels/notesSlide5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0.xml"/>
</Relationships>

</file>

<file path=ppt/notesSlides/_rels/notesSlide6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1.xml"/>
</Relationships>

</file>

<file path=ppt/notesSlides/_rels/notesSlide7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2.xml"/>
</Relationships>

</file>

<file path=ppt/notesSlides/_rels/notesSlide8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3.xml"/>
</Relationships>

</file>

<file path=ppt/notesSlides/_rels/notesSlide9.xml.rels><?xml version="1.0" encoding="UTF-8"?>

<Relationships xmlns="http://schemas.openxmlformats.org/package/2006/relationships">
  <Relationship Id="rId1" Type="http://schemas.openxmlformats.org/officeDocument/2006/relationships/notesMaster" Target="../notesMasters/notesMaster1.xml"/>
  <Relationship Id="rId2" Type="http://schemas.openxmlformats.org/officeDocument/2006/relationships/slide" Target="../slides/slide14.xml"/>
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zh-CN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8BE7BF-032C-4C4C-B3DB-C3ACF5F0654C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1518776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4071601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3262736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19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539574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zh-CN" dirty="0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DD6E86-2C97-42B4-8291-B5BD444A6E53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As most of you know, Adelaide is</a:t>
            </a:r>
            <a:r>
              <a:rPr lang="en-AU" baseline="0" dirty="0" smtClean="0"/>
              <a:t> located in South Australia and is Australia’s 5</a:t>
            </a:r>
            <a:r>
              <a:rPr lang="en-AU" baseline="30000" dirty="0" smtClean="0"/>
              <a:t>th</a:t>
            </a:r>
            <a:r>
              <a:rPr lang="en-AU" baseline="0" dirty="0" smtClean="0"/>
              <a:t> largest capital city.</a:t>
            </a:r>
          </a:p>
          <a:p>
            <a:endParaRPr lang="en-AU" baseline="0" dirty="0" smtClean="0"/>
          </a:p>
          <a:p>
            <a:r>
              <a:rPr lang="en-AU" baseline="0" dirty="0" smtClean="0"/>
              <a:t>It is about an hour plan trip from Melbourne and about 2 hours from Sydney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There are daily direct flights from Singapore, and ??? From Kuala Lumpur.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2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39946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zh-CN" smtClean="0"/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20FC82-B2C7-4A1B-8A82-7462F1CA22FE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zh-CN" dirty="0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F7463C-F895-4921-B789-BA1BD864D8C7}" type="slidenum">
              <a:rPr lang="en-AU" altLang="zh-CN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 altLang="zh-CN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AU" altLang="zh-CN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E4B2E2-0767-444F-9CA9-AB32B316BB3A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 altLang="zh-CN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Dental Simulation Clinic </a:t>
            </a:r>
            <a:r>
              <a:rPr lang="en-AU" baseline="0" dirty="0" smtClean="0"/>
              <a:t>– opened in 2013, $6-million high tech clinic providing dentistry and oral health students with access to the best training facilities in Australia</a:t>
            </a:r>
          </a:p>
          <a:p>
            <a:endParaRPr lang="en-AU" baseline="0" dirty="0" smtClean="0"/>
          </a:p>
          <a:p>
            <a:r>
              <a:rPr lang="en-AU" baseline="0" dirty="0" smtClean="0"/>
              <a:t>The Braggs – opened in 2013, $100-million facility with more than 10,000 </a:t>
            </a:r>
            <a:r>
              <a:rPr lang="en-AU" baseline="0" dirty="0" err="1" smtClean="0"/>
              <a:t>sq</a:t>
            </a:r>
            <a:r>
              <a:rPr lang="en-AU" baseline="0" dirty="0" smtClean="0"/>
              <a:t> m of research and teaching facilities</a:t>
            </a:r>
          </a:p>
          <a:p>
            <a:endParaRPr lang="en-AU" baseline="0" dirty="0" smtClean="0"/>
          </a:p>
          <a:p>
            <a:r>
              <a:rPr lang="en-AU" baseline="0" dirty="0" smtClean="0"/>
              <a:t>Hub Central – opened in 2011, 3-level $42-million building, co-created over 12,000 hours of combined student and staff consultation, brings together learning and social spaces with student services</a:t>
            </a:r>
          </a:p>
          <a:p>
            <a:endParaRPr lang="en-AU" baseline="0" dirty="0" smtClean="0"/>
          </a:p>
          <a:p>
            <a:r>
              <a:rPr lang="en-AU" baseline="0" dirty="0" err="1" smtClean="0"/>
              <a:t>Ingkarni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Wardli</a:t>
            </a:r>
            <a:r>
              <a:rPr lang="en-AU" baseline="0" dirty="0" smtClean="0"/>
              <a:t> – opened in 2011, $100-million facility, was awarded Australia’s first 6 Star Green Star rating for an education building, indigenous </a:t>
            </a:r>
            <a:r>
              <a:rPr lang="en-AU" baseline="0" dirty="0" err="1" smtClean="0"/>
              <a:t>Kaurna</a:t>
            </a:r>
            <a:r>
              <a:rPr lang="en-AU" baseline="0" dirty="0" smtClean="0"/>
              <a:t> name meaning ‘place of learning or enquiry’.</a:t>
            </a:r>
          </a:p>
          <a:p>
            <a:endParaRPr lang="en-AU" baseline="0" dirty="0" smtClean="0"/>
          </a:p>
          <a:p>
            <a:r>
              <a:rPr lang="en-AU" baseline="0" dirty="0" smtClean="0"/>
              <a:t>Veterinary Health Centre at Roseworthy - $37-million centre offers first class integrated teaching and research spaces, a fully operational veterinary clinic, hospital and Companion Animal Health Centre, facilities include intensive care, a diagnostic pathology lab, ultrasound, radiology and surgical theatres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13</a:t>
            </a:fld>
            <a:endParaRPr lang="en-AU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7FE650-C70C-4B1D-9166-83BB00854515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="" xmlns:p14="http://schemas.microsoft.com/office/powerpoint/2010/main" val="2094059863"/>
      </p:ext>
    </p:extLst>
  </p:cSld>
  <p:clrMapOvr>
    <a:masterClrMapping/>
  </p:clrMapOvr>
</p:notes>
</file>

<file path=ppt/slideLayouts/_rels/slideLayout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1.jpeg"/>
</Relationships>

</file>

<file path=ppt/slideLayouts/_rels/slideLayout10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  <Relationship Id="rId2" Type="http://schemas.openxmlformats.org/officeDocument/2006/relationships/image" Target="../media/image2.jpeg"/>
  <Relationship Id="rId3" Type="http://schemas.openxmlformats.org/officeDocument/2006/relationships/image" Target="../media/image3.png"/>
</Relationships>

</file>

<file path=ppt/slideLayouts/_rels/slideLayout4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?>
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 preferRelativeResize="0"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4163" cy="688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0080" y="4941169"/>
            <a:ext cx="7772400" cy="720080"/>
          </a:xfrm>
        </p:spPr>
        <p:txBody>
          <a:bodyPr>
            <a:normAutofit/>
          </a:bodyPr>
          <a:lstStyle>
            <a:lvl1pPr algn="r">
              <a:defRPr sz="3400">
                <a:solidFill>
                  <a:srgbClr val="0060A8"/>
                </a:solidFill>
                <a:latin typeface="Georgia" pitchFamily="18" charset="0"/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88232" y="4534272"/>
            <a:ext cx="6400800" cy="406896"/>
          </a:xfrm>
        </p:spPr>
        <p:txBody>
          <a:bodyPr>
            <a:normAutofit/>
          </a:bodyPr>
          <a:lstStyle>
            <a:lvl1pPr marL="0" indent="0" algn="r">
              <a:buNone/>
              <a:defRPr sz="1600">
                <a:solidFill>
                  <a:srgbClr val="808285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A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68313" y="6453188"/>
            <a:ext cx="828040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7C9A0B-5E2D-4B3C-AA40-B8CF91CF47B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 userDrawn="1"/>
        </p:nvCxnSpPr>
        <p:spPr>
          <a:xfrm>
            <a:off x="468313" y="6453188"/>
            <a:ext cx="828040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341868-33CA-46F6-93C1-3F26BD21BC7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9"/>
          <p:cNvCxnSpPr/>
          <p:nvPr userDrawn="1"/>
        </p:nvCxnSpPr>
        <p:spPr>
          <a:xfrm>
            <a:off x="468313" y="6453188"/>
            <a:ext cx="828040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02D30B-8480-4414-9B74-BEA01DECF5CB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campus-background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UoA_logo_vert_cmyk_midbg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50" y="317500"/>
            <a:ext cx="11064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68313" y="6453188"/>
            <a:ext cx="828040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12776"/>
            <a:ext cx="403860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2776"/>
            <a:ext cx="4038600" cy="4713387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8F9CF-7DD1-44A4-A1F5-ABC6D4176F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 userDrawn="1"/>
        </p:nvCxnSpPr>
        <p:spPr>
          <a:xfrm>
            <a:off x="468313" y="6453188"/>
            <a:ext cx="8280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588C7-D766-403B-9F92-68A6746811FC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5"/>
          <p:cNvCxnSpPr/>
          <p:nvPr userDrawn="1"/>
        </p:nvCxnSpPr>
        <p:spPr>
          <a:xfrm>
            <a:off x="468313" y="6453188"/>
            <a:ext cx="828040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79717-5756-4530-BEA4-5CBB642F17F2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4"/>
          <p:cNvCxnSpPr/>
          <p:nvPr userDrawn="1"/>
        </p:nvCxnSpPr>
        <p:spPr>
          <a:xfrm>
            <a:off x="468313" y="6453188"/>
            <a:ext cx="828040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DF06BE-3E72-44A5-8757-B6011204E0C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 userDrawn="1"/>
        </p:nvCxnSpPr>
        <p:spPr>
          <a:xfrm>
            <a:off x="468313" y="6453188"/>
            <a:ext cx="828040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D9D96-C80F-4321-9E1C-079B7536D75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8"/>
          <p:cNvCxnSpPr/>
          <p:nvPr userDrawn="1"/>
        </p:nvCxnSpPr>
        <p:spPr>
          <a:xfrm>
            <a:off x="468313" y="6453188"/>
            <a:ext cx="8280400" cy="0"/>
          </a:xfrm>
          <a:prstGeom prst="line">
            <a:avLst/>
          </a:prstGeom>
          <a:ln>
            <a:solidFill>
              <a:srgbClr val="80828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AU" smtClean="0"/>
              <a:t>Click to edit Master title style</a:t>
            </a:r>
            <a:endParaRPr lang="en-A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BA236-2881-4A2C-BF88-5B6FF436E8FF}" type="slidenum">
              <a:rPr lang="en-AU"/>
              <a:pPr>
                <a:defRPr/>
              </a:pPr>
              <a:t>‹#›</a:t>
            </a:fld>
            <a:endParaRPr lang="en-A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/>
              <a:t>University of Adelaide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theme" Target="../theme/theme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68313" y="333375"/>
            <a:ext cx="82296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412875"/>
            <a:ext cx="8229600" cy="471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zh-CN" smtClean="0"/>
              <a:t>Click to edit Master text styles</a:t>
            </a:r>
          </a:p>
          <a:p>
            <a:pPr lvl="1"/>
            <a:r>
              <a:rPr lang="en-AU" altLang="zh-CN" smtClean="0"/>
              <a:t>Second level</a:t>
            </a:r>
          </a:p>
          <a:p>
            <a:pPr lvl="2"/>
            <a:r>
              <a:rPr lang="en-AU" altLang="zh-CN" smtClean="0"/>
              <a:t>Third level</a:t>
            </a:r>
          </a:p>
          <a:p>
            <a:pPr lvl="3"/>
            <a:r>
              <a:rPr lang="en-AU" altLang="zh-CN" smtClean="0"/>
              <a:t>Fourth level</a:t>
            </a:r>
          </a:p>
          <a:p>
            <a:pPr lvl="4"/>
            <a:r>
              <a:rPr lang="en-AU" altLang="zh-CN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44842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dirty="0" smtClean="0">
                <a:solidFill>
                  <a:schemeClr val="tx1">
                    <a:tint val="75000"/>
                  </a:schemeClr>
                </a:solidFill>
                <a:latin typeface="Georgia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484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smtClean="0">
                <a:solidFill>
                  <a:srgbClr val="808285"/>
                </a:solidFill>
                <a:latin typeface="Georgia" pitchFamily="18" charset="0"/>
                <a:ea typeface="+mn-ea"/>
              </a:defRPr>
            </a:lvl1pPr>
          </a:lstStyle>
          <a:p>
            <a:pPr>
              <a:defRPr/>
            </a:pPr>
            <a:fld id="{C3B19342-C2C2-4BA6-877E-8AB98A282958}" type="slidenum">
              <a:rPr lang="en-AU"/>
              <a:pPr>
                <a:defRPr/>
              </a:pPr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rgbClr val="0060A8"/>
          </a:solidFill>
          <a:latin typeface="Georgia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rgbClr val="0060A8"/>
          </a:solidFill>
          <a:latin typeface="Georgia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rgbClr val="0060A8"/>
          </a:solidFill>
          <a:latin typeface="Georgia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rgbClr val="0060A8"/>
          </a:solidFill>
          <a:latin typeface="Georgia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rgbClr val="0060A8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0060A8"/>
          </a:solidFill>
          <a:latin typeface="Georgia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0060A8"/>
          </a:solidFill>
          <a:latin typeface="Georgia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0060A8"/>
          </a:solidFill>
          <a:latin typeface="Georgia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0060A8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notesSlide" Target="../notesSlides/notesSlide1.xml"/>
  <Relationship Id="rId3" Type="http://schemas.openxmlformats.org/officeDocument/2006/relationships/hyperlink" TargetMode="External" Target="Adelaide%20-%20South%20Australia.mp4"/>
  <Relationship Id="rId4" Type="http://schemas.openxmlformats.org/officeDocument/2006/relationships/image" Target="../media/image4.jpeg"/>
</Relationships>

</file>

<file path=ppt/slides/_rels/slide1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5.xml"/>
  <Relationship Id="rId3" Type="http://schemas.openxmlformats.org/officeDocument/2006/relationships/image" Target="../media/image21.jpeg"/>
  <Relationship Id="rId4" Type="http://schemas.openxmlformats.org/officeDocument/2006/relationships/image" Target="../media/image22.jpeg"/>
</Relationships>

</file>

<file path=ppt/slides/_rels/slide1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6.xml"/>
  <Relationship Id="rId3" Type="http://schemas.openxmlformats.org/officeDocument/2006/relationships/image" Target="../media/image23.png"/>
  <Relationship Id="rId4" Type="http://schemas.openxmlformats.org/officeDocument/2006/relationships/image" Target="../media/image24.png"/>
  <Relationship Id="rId5" Type="http://schemas.openxmlformats.org/officeDocument/2006/relationships/image" Target="../media/image25.png"/>
  <Relationship Id="rId6" Type="http://schemas.openxmlformats.org/officeDocument/2006/relationships/image" Target="../media/image26.png"/>
  <Relationship Id="rId7" Type="http://schemas.openxmlformats.org/officeDocument/2006/relationships/image" Target="../media/image27.png"/>
  <Relationship Id="rId8" Type="http://schemas.openxmlformats.org/officeDocument/2006/relationships/image" Target="../media/image28.png"/>
</Relationships>

</file>

<file path=ppt/slides/_rels/slide1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7.xml"/>
  <Relationship Id="rId3" Type="http://schemas.openxmlformats.org/officeDocument/2006/relationships/image" Target="../media/image29.jpeg"/>
</Relationships>

</file>

<file path=ppt/slides/_rels/slide1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8.xml"/>
  <Relationship Id="rId3" Type="http://schemas.openxmlformats.org/officeDocument/2006/relationships/image" Target="../media/image30.png"/>
  <Relationship Id="rId4" Type="http://schemas.openxmlformats.org/officeDocument/2006/relationships/image" Target="../media/image31.png"/>
  <Relationship Id="rId5" Type="http://schemas.openxmlformats.org/officeDocument/2006/relationships/image" Target="../media/image32.jpeg"/>
  <Relationship Id="rId6" Type="http://schemas.openxmlformats.org/officeDocument/2006/relationships/hyperlink" TargetMode="External" Target="mailto:&#26032;&#28010;&#24494;&#21338;@Adelaide_Advantage"/>
  <Relationship Id="rId7" Type="http://schemas.openxmlformats.org/officeDocument/2006/relationships/image" Target="../media/image33.png"/>
</Relationships>

</file>

<file path=ppt/slides/_rels/slide1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notesSlide" Target="../notesSlides/notesSlide9.xml"/>
  <Relationship Id="rId3" Type="http://schemas.openxmlformats.org/officeDocument/2006/relationships/diagramData" Target="../diagrams/data1.xml"/>
  <Relationship Id="rId4" Type="http://schemas.openxmlformats.org/officeDocument/2006/relationships/diagramLayout" Target="../diagrams/layout1.xml"/>
  <Relationship Id="rId5" Type="http://schemas.openxmlformats.org/officeDocument/2006/relationships/diagramQuickStyle" Target="../diagrams/quickStyle1.xml"/>
  <Relationship Id="rId6" Type="http://schemas.openxmlformats.org/officeDocument/2006/relationships/diagramColors" Target="../diagrams/colors1.xml"/>
  <Relationship Id="rId7" Type="http://schemas.microsoft.com/office/2007/relationships/diagramDrawing" Target="../diagrams/drawing1.xml"/>
  <Relationship Id="rId8" Type="http://schemas.openxmlformats.org/officeDocument/2006/relationships/image" Target="../media/image34.png"/>
</Relationships>

</file>

<file path=ppt/slides/_rels/slide1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notesSlide" Target="../notesSlides/notesSlide10.xml"/>
  <Relationship Id="rId3" Type="http://schemas.openxmlformats.org/officeDocument/2006/relationships/diagramData" Target="../diagrams/data2.xml"/>
  <Relationship Id="rId4" Type="http://schemas.openxmlformats.org/officeDocument/2006/relationships/diagramLayout" Target="../diagrams/layout2.xml"/>
  <Relationship Id="rId5" Type="http://schemas.openxmlformats.org/officeDocument/2006/relationships/diagramQuickStyle" Target="../diagrams/quickStyle2.xml"/>
  <Relationship Id="rId6" Type="http://schemas.openxmlformats.org/officeDocument/2006/relationships/diagramColors" Target="../diagrams/colors2.xml"/>
  <Relationship Id="rId7" Type="http://schemas.microsoft.com/office/2007/relationships/diagramDrawing" Target="../diagrams/drawing2.xml"/>
</Relationships>

</file>

<file path=ppt/slides/_rels/slide1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notesSlide" Target="../notesSlides/notesSlide11.xml"/>
  <Relationship Id="rId3" Type="http://schemas.openxmlformats.org/officeDocument/2006/relationships/diagramData" Target="../diagrams/data3.xml"/>
  <Relationship Id="rId4" Type="http://schemas.openxmlformats.org/officeDocument/2006/relationships/diagramLayout" Target="../diagrams/layout3.xml"/>
  <Relationship Id="rId5" Type="http://schemas.openxmlformats.org/officeDocument/2006/relationships/diagramQuickStyle" Target="../diagrams/quickStyle3.xml"/>
  <Relationship Id="rId6" Type="http://schemas.openxmlformats.org/officeDocument/2006/relationships/diagramColors" Target="../diagrams/colors3.xml"/>
  <Relationship Id="rId7" Type="http://schemas.microsoft.com/office/2007/relationships/diagramDrawing" Target="../diagrams/drawing3.xml"/>
</Relationships>

</file>

<file path=ppt/slides/_rels/slide1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10" Type="http://schemas.openxmlformats.org/officeDocument/2006/relationships/image" Target="../media/image37.png"/>
  <Relationship Id="rId11" Type="http://schemas.openxmlformats.org/officeDocument/2006/relationships/image" Target="../media/image38.png"/>
  <Relationship Id="rId12" Type="http://schemas.openxmlformats.org/officeDocument/2006/relationships/image" Target="../media/image39.png"/>
  <Relationship Id="rId13" Type="http://schemas.openxmlformats.org/officeDocument/2006/relationships/image" Target="../media/image40.png"/>
  <Relationship Id="rId14" Type="http://schemas.openxmlformats.org/officeDocument/2006/relationships/image" Target="../media/image41.png"/>
  <Relationship Id="rId15" Type="http://schemas.openxmlformats.org/officeDocument/2006/relationships/image" Target="../media/image42.png"/>
  <Relationship Id="rId16" Type="http://schemas.openxmlformats.org/officeDocument/2006/relationships/image" Target="../media/image43.png"/>
  <Relationship Id="rId17" Type="http://schemas.openxmlformats.org/officeDocument/2006/relationships/image" Target="../media/image44.png"/>
  <Relationship Id="rId18" Type="http://schemas.openxmlformats.org/officeDocument/2006/relationships/image" Target="../media/image45.png"/>
  <Relationship Id="rId19" Type="http://schemas.openxmlformats.org/officeDocument/2006/relationships/image" Target="../media/image46.png"/>
  <Relationship Id="rId2" Type="http://schemas.openxmlformats.org/officeDocument/2006/relationships/notesSlide" Target="../notesSlides/notesSlide12.xml"/>
  <Relationship Id="rId20" Type="http://schemas.openxmlformats.org/officeDocument/2006/relationships/image" Target="../media/image47.png"/>
  <Relationship Id="rId21" Type="http://schemas.openxmlformats.org/officeDocument/2006/relationships/image" Target="../media/image48.png"/>
  <Relationship Id="rId22" Type="http://schemas.openxmlformats.org/officeDocument/2006/relationships/image" Target="../media/image49.png"/>
  <Relationship Id="rId23" Type="http://schemas.openxmlformats.org/officeDocument/2006/relationships/image" Target="../media/image50.png"/>
  <Relationship Id="rId3" Type="http://schemas.openxmlformats.org/officeDocument/2006/relationships/diagramData" Target="../diagrams/data4.xml"/>
  <Relationship Id="rId4" Type="http://schemas.openxmlformats.org/officeDocument/2006/relationships/diagramLayout" Target="../diagrams/layout4.xml"/>
  <Relationship Id="rId5" Type="http://schemas.openxmlformats.org/officeDocument/2006/relationships/diagramQuickStyle" Target="../diagrams/quickStyle4.xml"/>
  <Relationship Id="rId6" Type="http://schemas.openxmlformats.org/officeDocument/2006/relationships/diagramColors" Target="../diagrams/colors4.xml"/>
  <Relationship Id="rId7" Type="http://schemas.microsoft.com/office/2007/relationships/diagramDrawing" Target="../diagrams/drawing4.xml"/>
  <Relationship Id="rId8" Type="http://schemas.openxmlformats.org/officeDocument/2006/relationships/image" Target="../media/image35.jpeg"/>
  <Relationship Id="rId9" Type="http://schemas.openxmlformats.org/officeDocument/2006/relationships/image" Target="../media/image36.png"/>
</Relationships>

</file>

<file path=ppt/slides/_rels/slide1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image" Target="../media/image51.png"/>
  <Relationship Id="rId3" Type="http://schemas.openxmlformats.org/officeDocument/2006/relationships/image" Target="../media/image52.jpeg"/>
  <Relationship Id="rId4" Type="http://schemas.openxmlformats.org/officeDocument/2006/relationships/image" Target="../media/image53.png"/>
  <Relationship Id="rId5" Type="http://schemas.openxmlformats.org/officeDocument/2006/relationships/image" Target="../media/image54.jpeg"/>
  <Relationship Id="rId6" Type="http://schemas.openxmlformats.org/officeDocument/2006/relationships/image" Target="../media/image55.jpeg"/>
</Relationships>

</file>

<file path=ppt/slides/_rels/slide1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notesSlide" Target="../notesSlides/notesSlide13.xml"/>
  <Relationship Id="rId3" Type="http://schemas.openxmlformats.org/officeDocument/2006/relationships/diagramData" Target="../diagrams/data5.xml"/>
  <Relationship Id="rId4" Type="http://schemas.openxmlformats.org/officeDocument/2006/relationships/diagramLayout" Target="../diagrams/layout5.xml"/>
  <Relationship Id="rId5" Type="http://schemas.openxmlformats.org/officeDocument/2006/relationships/diagramQuickStyle" Target="../diagrams/quickStyle5.xml"/>
  <Relationship Id="rId6" Type="http://schemas.openxmlformats.org/officeDocument/2006/relationships/diagramColors" Target="../diagrams/colors5.xml"/>
  <Relationship Id="rId7" Type="http://schemas.microsoft.com/office/2007/relationships/diagramDrawing" Target="../diagrams/drawing5.xml"/>
</Relationships>

</file>

<file path=ppt/slides/_rels/slide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2.xml"/>
  <Relationship Id="rId3" Type="http://schemas.openxmlformats.org/officeDocument/2006/relationships/image" Target="../media/image5.png"/>
</Relationships>

</file>

<file path=ppt/slides/_rels/slide20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6.jpeg"/>
</Relationships>

</file>

<file path=ppt/slides/_rels/slide21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image" Target="../media/image57.jpeg"/>
</Relationships>

</file>

<file path=ppt/slides/_rels/slide22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58.png"/>
</Relationships>

</file>

<file path=ppt/slides/_rels/slide2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hyperlink" TargetMode="External" Target="Your%20O'Week%202015.mp4"/>
  <Relationship Id="rId3" Type="http://schemas.openxmlformats.org/officeDocument/2006/relationships/image" Target="../media/image59.jpeg"/>
  <Relationship Id="rId4" Type="http://schemas.openxmlformats.org/officeDocument/2006/relationships/image" Target="../media/image60.jpeg"/>
  <Relationship Id="rId5" Type="http://schemas.openxmlformats.org/officeDocument/2006/relationships/image" Target="../media/image61.jpeg"/>
</Relationships>

</file>

<file path=ppt/slides/_rels/slide2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6.xml"/>
  <Relationship Id="rId2" Type="http://schemas.openxmlformats.org/officeDocument/2006/relationships/hyperlink" TargetMode="External" Target="Uni%20of%20Adelaide%20Graduate%20Video%20-%20Ben%20from%20China%20in%20Chinese.mp4"/>
  <Relationship Id="rId3" Type="http://schemas.openxmlformats.org/officeDocument/2006/relationships/image" Target="../media/image62.jpeg"/>
</Relationships>

</file>

<file path=ppt/slides/_rels/slide2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14.xml"/>
  <Relationship Id="rId3" Type="http://schemas.openxmlformats.org/officeDocument/2006/relationships/image" Target="../media/image63.png"/>
  <Relationship Id="rId4" Type="http://schemas.openxmlformats.org/officeDocument/2006/relationships/image" Target="../media/image64.png"/>
  <Relationship Id="rId5" Type="http://schemas.openxmlformats.org/officeDocument/2006/relationships/image" Target="../media/image65.jpeg"/>
  <Relationship Id="rId6" Type="http://schemas.openxmlformats.org/officeDocument/2006/relationships/hyperlink" TargetMode="External" Target="http://www.adelaide.edu.au/international"/>
  <Relationship Id="rId7" Type="http://schemas.openxmlformats.org/officeDocument/2006/relationships/hyperlink" TargetMode="External" Target="http://www.adelaide.net.cn/"/>
  <Relationship Id="rId8" Type="http://schemas.openxmlformats.org/officeDocument/2006/relationships/hyperlink" TargetMode="External" Target="mailto:china_enquiries@adelaide.edu.au"/>
</Relationships>

</file>

<file path=ppt/slides/_rels/slide2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6.jpeg"/>
</Relationships>

</file>

<file path=ppt/slides/_rels/slide3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image" Target="../media/image6.jpeg"/>
</Relationships>

</file>

<file path=ppt/slides/_rels/slide4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7.png"/>
  <Relationship Id="rId3" Type="http://schemas.openxmlformats.org/officeDocument/2006/relationships/image" Target="../media/image8.png"/>
</Relationships>

</file>

<file path=ppt/slides/_rels/slide5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image" Target="../media/image9.jpeg"/>
</Relationships>

</file>

<file path=ppt/slides/_rels/slide6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5.xml"/>
  <Relationship Id="rId2" Type="http://schemas.openxmlformats.org/officeDocument/2006/relationships/image" Target="../media/image10.jpeg"/>
</Relationships>

</file>

<file path=ppt/slides/_rels/slide7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2.xml"/>
  <Relationship Id="rId2" Type="http://schemas.openxmlformats.org/officeDocument/2006/relationships/notesSlide" Target="../notesSlides/notesSlide3.xml"/>
  <Relationship Id="rId3" Type="http://schemas.openxmlformats.org/officeDocument/2006/relationships/hyperlink" TargetMode="External" Target="OUR%20STORY%20Simplified%20Chinese%20Transcript.mp4"/>
  <Relationship Id="rId4" Type="http://schemas.openxmlformats.org/officeDocument/2006/relationships/image" Target="../media/image11.jpeg"/>
  <Relationship Id="rId5" Type="http://schemas.openxmlformats.org/officeDocument/2006/relationships/image" Target="../media/image12.png"/>
</Relationships>

</file>

<file path=ppt/slides/_rels/slide8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image" Target="../media/image13.jpeg"/>
  <Relationship Id="rId3" Type="http://schemas.openxmlformats.org/officeDocument/2006/relationships/image" Target="../media/image14.jpeg"/>
  <Relationship Id="rId4" Type="http://schemas.openxmlformats.org/officeDocument/2006/relationships/image" Target="../media/image15.jpeg"/>
  <Relationship Id="rId5" Type="http://schemas.openxmlformats.org/officeDocument/2006/relationships/image" Target="../media/image16.jpeg"/>
  <Relationship Id="rId6" Type="http://schemas.openxmlformats.org/officeDocument/2006/relationships/image" Target="../media/image17.jpeg"/>
</Relationships>

</file>

<file path=ppt/slides/_rels/slide9.xml.rels><?xml version="1.0" encoding="UTF-8"?>

<Relationships xmlns="http://schemas.openxmlformats.org/package/2006/relationships">
  <Relationship Id="rId1" Type="http://schemas.openxmlformats.org/officeDocument/2006/relationships/slideLayout" Target="../slideLayouts/slideLayout4.xml"/>
  <Relationship Id="rId2" Type="http://schemas.openxmlformats.org/officeDocument/2006/relationships/notesSlide" Target="../notesSlides/notesSlide4.xml"/>
  <Relationship Id="rId3" Type="http://schemas.openxmlformats.org/officeDocument/2006/relationships/image" Target="../media/image18.jpeg"/>
  <Relationship Id="rId4" Type="http://schemas.openxmlformats.org/officeDocument/2006/relationships/image" Target="../media/image19.jpeg"/>
  <Relationship Id="rId5" Type="http://schemas.openxmlformats.org/officeDocument/2006/relationships/image" Target="../media/image20.jpe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5"/>
          <p:cNvSpPr>
            <a:spLocks noGrp="1"/>
          </p:cNvSpPr>
          <p:nvPr>
            <p:ph type="ctrTitle"/>
          </p:nvPr>
        </p:nvSpPr>
        <p:spPr>
          <a:xfrm>
            <a:off x="500063" y="5229225"/>
            <a:ext cx="8388350" cy="720725"/>
          </a:xfrm>
        </p:spPr>
        <p:txBody>
          <a:bodyPr/>
          <a:lstStyle/>
          <a:p>
            <a:r>
              <a:rPr lang="en-US" altLang="zh-CN" sz="2400" b="1" dirty="0" smtClean="0"/>
              <a:t>THE UNIVERSITY OF ADELAIDE</a:t>
            </a:r>
            <a:r>
              <a:rPr lang="zh-CN" altLang="en-US" sz="2400" b="1" dirty="0" smtClean="0"/>
              <a:t> </a:t>
            </a:r>
            <a:r>
              <a:rPr lang="zh-CN" altLang="en-US" sz="2400" b="1" dirty="0" smtClean="0">
                <a:ea typeface="微软雅黑" pitchFamily="34" charset="-122"/>
              </a:rPr>
              <a:t>阿德莱德大学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2411413" y="5876925"/>
            <a:ext cx="6400800" cy="4079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zh-CN" sz="1400" smtClean="0">
                <a:solidFill>
                  <a:srgbClr val="B38808"/>
                </a:solidFill>
              </a:rPr>
              <a:t>FAYE XU, IN-COUNTRY REPRESENTATIVE, INTERNATIONAL OFFICE</a:t>
            </a:r>
          </a:p>
        </p:txBody>
      </p:sp>
      <p:pic>
        <p:nvPicPr>
          <p:cNvPr id="15363" name="Picture 2" descr="S:\DVCA\Student_Services\International Office\MARKETING\Uni photos\Campus smaller mb.jpg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 l="8362" r="2237"/>
          <a:stretch>
            <a:fillRect/>
          </a:stretch>
        </p:blipFill>
        <p:spPr bwMode="auto">
          <a:xfrm>
            <a:off x="0" y="0"/>
            <a:ext cx="9166225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26626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489F979-3947-4DC2-952C-633204758261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AU" altLang="zh-CN"/>
          </a:p>
        </p:txBody>
      </p:sp>
      <p:pic>
        <p:nvPicPr>
          <p:cNvPr id="4" name="Picture 20" descr="students on lawn in front of Waite Building"/>
          <p:cNvPicPr>
            <a:picLocks noChangeAspect="1" noChangeArrowheads="1"/>
          </p:cNvPicPr>
          <p:nvPr/>
        </p:nvPicPr>
        <p:blipFill>
          <a:blip r:embed="rId3" cstate="print"/>
          <a:srcRect l="6588" r="4771"/>
          <a:stretch>
            <a:fillRect/>
          </a:stretch>
        </p:blipFill>
        <p:spPr bwMode="auto">
          <a:xfrm>
            <a:off x="0" y="0"/>
            <a:ext cx="3502025" cy="645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North Terrace Arial Landscape.jpg"/>
          <p:cNvPicPr>
            <a:picLocks noChangeAspect="1"/>
          </p:cNvPicPr>
          <p:nvPr/>
        </p:nvPicPr>
        <p:blipFill>
          <a:blip r:embed="rId4" cstate="print"/>
          <a:srcRect t="14582" b="11559"/>
          <a:stretch>
            <a:fillRect/>
          </a:stretch>
        </p:blipFill>
        <p:spPr bwMode="auto">
          <a:xfrm>
            <a:off x="3502025" y="0"/>
            <a:ext cx="5641975" cy="3103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6629" name="Rectangle 1"/>
          <p:cNvSpPr>
            <a:spLocks noChangeArrowheads="1"/>
          </p:cNvSpPr>
          <p:nvPr/>
        </p:nvSpPr>
        <p:spPr bwMode="auto">
          <a:xfrm>
            <a:off x="3563938" y="3068638"/>
            <a:ext cx="532923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3600" b="1" dirty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校区</a:t>
            </a:r>
            <a:endParaRPr lang="en-AU" sz="36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  <a:p>
            <a:pPr>
              <a:buClr>
                <a:schemeClr val="tx1"/>
              </a:buClr>
            </a:pPr>
            <a:r>
              <a:rPr lang="en-AU" sz="16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AU" dirty="0">
                <a:latin typeface="Calibri" pitchFamily="34" charset="0"/>
              </a:rPr>
              <a:t>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大学主要校区位于城市中心的优越位置。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endParaRPr lang="en-AU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AU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主校区毗邻博物馆、州立美术馆、州立图书馆、植物园、动物园、托伦斯河及购物步行街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endParaRPr lang="en-AU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AU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在阿德莱德市郊区另有三个校区，新加坡有一个校区</a:t>
            </a:r>
            <a:endParaRPr lang="en-AU" dirty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11</a:t>
            </a:fld>
            <a:endParaRPr lang="en-AU"/>
          </a:p>
        </p:txBody>
      </p:sp>
      <p:sp>
        <p:nvSpPr>
          <p:cNvPr id="2" name="Rectangle 1"/>
          <p:cNvSpPr/>
          <p:nvPr/>
        </p:nvSpPr>
        <p:spPr>
          <a:xfrm>
            <a:off x="469284" y="361633"/>
            <a:ext cx="84249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3600" b="1" dirty="0" smtClean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世界一流的教学设施</a:t>
            </a:r>
            <a:endParaRPr lang="en-AU" altLang="en-US" sz="36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01572"/>
            <a:ext cx="2468212" cy="2359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786" y="1188054"/>
            <a:ext cx="2514727" cy="23555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183291"/>
            <a:ext cx="2480179" cy="23650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222" y="3860541"/>
            <a:ext cx="2469542" cy="24370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0150" y="3861095"/>
            <a:ext cx="2514726" cy="24364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569" y="3842767"/>
            <a:ext cx="2463166" cy="24548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="" xmlns:p14="http://schemas.microsoft.com/office/powerpoint/2010/main" val="191189818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12</a:t>
            </a:fld>
            <a:endParaRPr lang="en-AU"/>
          </a:p>
        </p:txBody>
      </p:sp>
      <p:pic>
        <p:nvPicPr>
          <p:cNvPr id="4" name="Picture 7" descr="ENG-00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355977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4427984" y="620688"/>
            <a:ext cx="4572000" cy="49552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3600" b="1" dirty="0" smtClean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广泛的专业领域</a:t>
            </a:r>
            <a:endParaRPr lang="en-AU" sz="3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AU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AU" dirty="0">
                <a:latin typeface="Calibri" pitchFamily="34" charset="0"/>
              </a:rPr>
              <a:t> </a:t>
            </a:r>
            <a:r>
              <a:rPr lang="zh-CN" altLang="en-US" sz="2800" b="1" dirty="0" smtClean="0">
                <a:latin typeface="Calibri" pitchFamily="34" charset="0"/>
                <a:ea typeface="微软雅黑" pitchFamily="34" charset="-122"/>
              </a:rPr>
              <a:t>五大学部</a:t>
            </a:r>
            <a:endParaRPr lang="en-AU" sz="2400" b="1" dirty="0">
              <a:latin typeface="Calibri" pitchFamily="34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AU" sz="16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AU" sz="2000" dirty="0">
                <a:latin typeface="Calibri" pitchFamily="34" charset="0"/>
              </a:rPr>
              <a:t> Engineering, Computer and Mathematical Sciences</a:t>
            </a:r>
          </a:p>
          <a:p>
            <a:pPr lvl="1">
              <a:buFont typeface="Arial" pitchFamily="34" charset="0"/>
              <a:buChar char="•"/>
              <a:defRPr/>
            </a:pPr>
            <a:endParaRPr lang="en-AU" sz="20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AU" sz="2000" dirty="0">
                <a:latin typeface="Calibri" pitchFamily="34" charset="0"/>
              </a:rPr>
              <a:t> Health Sciences</a:t>
            </a:r>
          </a:p>
          <a:p>
            <a:pPr lvl="1">
              <a:buFont typeface="Arial" pitchFamily="34" charset="0"/>
              <a:buChar char="•"/>
              <a:defRPr/>
            </a:pPr>
            <a:endParaRPr lang="en-AU" sz="20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AU" sz="2000" dirty="0">
                <a:latin typeface="Calibri" pitchFamily="34" charset="0"/>
              </a:rPr>
              <a:t> </a:t>
            </a:r>
            <a:r>
              <a:rPr lang="en-AU" sz="2000" b="1" dirty="0" smtClean="0">
                <a:latin typeface="Calibri" pitchFamily="34" charset="0"/>
              </a:rPr>
              <a:t>Arts</a:t>
            </a:r>
            <a:endParaRPr lang="en-AU" sz="2000" b="1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endParaRPr lang="en-AU" sz="20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AU" sz="2000" b="1" dirty="0">
                <a:latin typeface="Calibri" pitchFamily="34" charset="0"/>
              </a:rPr>
              <a:t> Professions</a:t>
            </a:r>
          </a:p>
          <a:p>
            <a:pPr lvl="1">
              <a:buFont typeface="Arial" pitchFamily="34" charset="0"/>
              <a:buChar char="•"/>
              <a:defRPr/>
            </a:pPr>
            <a:endParaRPr lang="en-AU" sz="2000" dirty="0">
              <a:latin typeface="Calibri" pitchFamily="34" charset="0"/>
            </a:endParaRPr>
          </a:p>
          <a:p>
            <a:pPr lvl="1">
              <a:buFont typeface="Arial" pitchFamily="34" charset="0"/>
              <a:buChar char="•"/>
              <a:defRPr/>
            </a:pPr>
            <a:r>
              <a:rPr lang="en-AU" sz="2000" dirty="0">
                <a:latin typeface="Calibri" pitchFamily="34" charset="0"/>
              </a:rPr>
              <a:t> Sciences</a:t>
            </a:r>
          </a:p>
          <a:p>
            <a:pPr>
              <a:buClr>
                <a:schemeClr val="tx1"/>
              </a:buClr>
            </a:pPr>
            <a:endParaRPr lang="en-AU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177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AU" altLang="zh-CN" b="1" dirty="0" smtClean="0">
                <a:solidFill>
                  <a:srgbClr val="FF0000"/>
                </a:solidFill>
                <a:latin typeface="+mn-lt"/>
              </a:rPr>
              <a:t>Faculty of the Professions </a:t>
            </a:r>
            <a:r>
              <a:rPr lang="zh-CN" altLang="en-US" b="1" dirty="0" smtClean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  <a:cs typeface="+mn-cs"/>
              </a:rPr>
              <a:t>专业学部</a:t>
            </a:r>
            <a:endParaRPr lang="en-AU" altLang="zh-CN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000" dirty="0" smtClean="0">
                <a:latin typeface="+mn-lt"/>
              </a:rPr>
              <a:t>Adelaide Law School</a:t>
            </a:r>
          </a:p>
          <a:p>
            <a:r>
              <a:rPr lang="en-AU" sz="2000" dirty="0" smtClean="0">
                <a:latin typeface="+mn-lt"/>
              </a:rPr>
              <a:t>School of Architecture and Built Environment</a:t>
            </a:r>
          </a:p>
          <a:p>
            <a:r>
              <a:rPr lang="en-AU" sz="2000" dirty="0" smtClean="0">
                <a:latin typeface="+mn-lt"/>
              </a:rPr>
              <a:t>Business School</a:t>
            </a:r>
          </a:p>
          <a:p>
            <a:r>
              <a:rPr lang="en-AU" sz="2000" dirty="0" smtClean="0">
                <a:latin typeface="+mn-lt"/>
              </a:rPr>
              <a:t>Entrepreneurship, Commercialisation and Innovation</a:t>
            </a:r>
          </a:p>
          <a:p>
            <a:r>
              <a:rPr lang="en-AU" sz="2000" dirty="0" smtClean="0">
                <a:latin typeface="+mn-lt"/>
              </a:rPr>
              <a:t>School of Economics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13</a:t>
            </a:fld>
            <a:endParaRPr lang="en-AU" dirty="0"/>
          </a:p>
        </p:txBody>
      </p:sp>
      <p:pic>
        <p:nvPicPr>
          <p:cNvPr id="6" name="图片 5" descr="QQ截图201402171731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3714752"/>
            <a:ext cx="4372586" cy="1390844"/>
          </a:xfrm>
          <a:prstGeom prst="rect">
            <a:avLst/>
          </a:prstGeom>
        </p:spPr>
      </p:pic>
      <p:pic>
        <p:nvPicPr>
          <p:cNvPr id="7" name="图片 6" descr="QQ截图2014021717325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00562" y="5072074"/>
            <a:ext cx="4315428" cy="1352739"/>
          </a:xfrm>
          <a:prstGeom prst="rect">
            <a:avLst/>
          </a:prstGeom>
        </p:spPr>
      </p:pic>
      <p:pic>
        <p:nvPicPr>
          <p:cNvPr id="8" name="图片 7" descr="IMG_2853.JPG"/>
          <p:cNvPicPr>
            <a:picLocks noChangeAspect="1"/>
          </p:cNvPicPr>
          <p:nvPr/>
        </p:nvPicPr>
        <p:blipFill>
          <a:blip r:embed="rId5" cstate="print"/>
          <a:srcRect t="19412"/>
          <a:stretch>
            <a:fillRect/>
          </a:stretch>
        </p:blipFill>
        <p:spPr>
          <a:xfrm>
            <a:off x="5143504" y="3071810"/>
            <a:ext cx="3571900" cy="191901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79512" y="5589240"/>
            <a:ext cx="43355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hlinkClick r:id="rId6" tooltip="Adelaide_Advantage"/>
              </a:rPr>
              <a:t>新浪微博</a:t>
            </a:r>
            <a:r>
              <a:rPr lang="en-US" sz="2400" dirty="0" smtClean="0">
                <a:hlinkClick r:id="rId6" tooltip="Adelaide_Advantage"/>
              </a:rPr>
              <a:t>@Adelaide Advantage</a:t>
            </a:r>
            <a:r>
              <a:rPr lang="en-US" sz="2400" dirty="0" smtClean="0"/>
              <a:t> </a:t>
            </a:r>
            <a:endParaRPr lang="zh-CN" altLang="en-US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7143768" y="1428736"/>
            <a:ext cx="14668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en-AU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Our Accolades  </a:t>
            </a:r>
            <a:r>
              <a:rPr lang="zh-CN" altLang="en-US" sz="24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学院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荣誉</a:t>
            </a:r>
            <a:r>
              <a:rPr lang="en-AU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endParaRPr lang="en-AU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14</a:t>
            </a:fld>
            <a:endParaRPr lang="en-AU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="" xmlns:p14="http://schemas.microsoft.com/office/powerpoint/2010/main" val="2237565665"/>
              </p:ext>
            </p:extLst>
          </p:nvPr>
        </p:nvGraphicFramePr>
        <p:xfrm>
          <a:off x="1403648" y="1412775"/>
          <a:ext cx="6925294" cy="4752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08719"/>
            <a:ext cx="2376264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660232" y="1386499"/>
            <a:ext cx="17281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r>
              <a: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1/10 </a:t>
            </a:r>
          </a:p>
          <a:p>
            <a:endParaRPr lang="en-US" altLang="zh-CN" sz="1200" b="1" dirty="0" smtClean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AACSB</a:t>
            </a:r>
            <a:r>
              <a:rPr lang="zh-CN" altLang="en-US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认可</a:t>
            </a:r>
            <a:r>
              <a:rPr lang="en-US" altLang="zh-CN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rPr>
              <a:t>所     澳洲商学院之一</a:t>
            </a:r>
            <a:endParaRPr lang="en-AU" sz="1200" b="1" dirty="0">
              <a:solidFill>
                <a:schemeClr val="accent3">
                  <a:lumMod val="60000"/>
                  <a:lumOff val="4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857594" y="4502401"/>
            <a:ext cx="2210350" cy="2022943"/>
            <a:chOff x="1101266" y="2214009"/>
            <a:chExt cx="1862603" cy="1862603"/>
          </a:xfrm>
        </p:grpSpPr>
        <p:sp>
          <p:nvSpPr>
            <p:cNvPr id="10" name="Shape 9"/>
            <p:cNvSpPr/>
            <p:nvPr/>
          </p:nvSpPr>
          <p:spPr>
            <a:xfrm rot="20700000">
              <a:off x="1101266" y="2214009"/>
              <a:ext cx="1862603" cy="1862603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Shape 4"/>
            <p:cNvSpPr/>
            <p:nvPr/>
          </p:nvSpPr>
          <p:spPr>
            <a:xfrm>
              <a:off x="1540033" y="2622532"/>
              <a:ext cx="1045556" cy="1045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商学院</a:t>
              </a:r>
              <a:endParaRPr lang="en-US" altLang="zh-CN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QS</a:t>
              </a:r>
              <a:r>
                <a:rPr lang="zh-CN" altLang="en-US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 澳洲大学排名前</a:t>
              </a:r>
              <a:r>
                <a:rPr lang="en-US" altLang="zh-CN" sz="12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8</a:t>
              </a:r>
              <a:endParaRPr lang="en-AU" sz="12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8" name="Group 11"/>
          <p:cNvGrpSpPr/>
          <p:nvPr/>
        </p:nvGrpSpPr>
        <p:grpSpPr>
          <a:xfrm rot="1006514">
            <a:off x="702161" y="3493882"/>
            <a:ext cx="1862603" cy="1862603"/>
            <a:chOff x="1101266" y="2214009"/>
            <a:chExt cx="1862603" cy="1862603"/>
          </a:xfrm>
        </p:grpSpPr>
        <p:sp>
          <p:nvSpPr>
            <p:cNvPr id="13" name="Shape 12"/>
            <p:cNvSpPr/>
            <p:nvPr/>
          </p:nvSpPr>
          <p:spPr>
            <a:xfrm rot="20700000">
              <a:off x="1101266" y="2214009"/>
              <a:ext cx="1862603" cy="1862603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Shape 4"/>
            <p:cNvSpPr/>
            <p:nvPr/>
          </p:nvSpPr>
          <p:spPr>
            <a:xfrm rot="20593486">
              <a:off x="1540033" y="2622532"/>
              <a:ext cx="1045556" cy="1045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b="1" dirty="0" smtClean="0">
                  <a:latin typeface="微软雅黑" pitchFamily="34" charset="-122"/>
                  <a:ea typeface="微软雅黑" pitchFamily="34" charset="-122"/>
                </a:rPr>
                <a:t>MBA </a:t>
              </a: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AU" sz="1200" b="1" dirty="0" smtClean="0">
                  <a:latin typeface="微软雅黑" pitchFamily="34" charset="-122"/>
                  <a:ea typeface="微软雅黑" pitchFamily="34" charset="-122"/>
                </a:rPr>
                <a:t>GMAA  </a:t>
              </a:r>
              <a:r>
                <a:rPr lang="en-US" altLang="zh-CN" sz="1200" b="1" dirty="0" smtClean="0">
                  <a:latin typeface="微软雅黑" pitchFamily="34" charset="-122"/>
                  <a:ea typeface="微软雅黑" pitchFamily="34" charset="-122"/>
                </a:rPr>
                <a:t>5 </a:t>
              </a:r>
              <a:r>
                <a:rPr lang="zh-CN" altLang="en-US" sz="1200" b="1" dirty="0" smtClean="0">
                  <a:latin typeface="微软雅黑" pitchFamily="34" charset="-122"/>
                  <a:ea typeface="微软雅黑" pitchFamily="34" charset="-122"/>
                </a:rPr>
                <a:t>星排名</a:t>
              </a:r>
              <a:r>
                <a:rPr lang="en-AU" sz="1200" b="1" dirty="0" smtClean="0">
                  <a:latin typeface="微软雅黑" pitchFamily="34" charset="-122"/>
                  <a:ea typeface="微软雅黑" pitchFamily="34" charset="-122"/>
                </a:rPr>
                <a:t> </a:t>
              </a:r>
              <a:endParaRPr lang="en-AU" sz="1200" b="1" kern="1200" dirty="0">
                <a:latin typeface="微软雅黑" pitchFamily="34" charset="-122"/>
                <a:ea typeface="微软雅黑" pitchFamily="34" charset="-122"/>
              </a:endParaRPr>
            </a:p>
          </p:txBody>
        </p:sp>
      </p:grpSp>
      <p:grpSp>
        <p:nvGrpSpPr>
          <p:cNvPr id="9" name="Group 14"/>
          <p:cNvGrpSpPr/>
          <p:nvPr/>
        </p:nvGrpSpPr>
        <p:grpSpPr>
          <a:xfrm>
            <a:off x="957430" y="1628800"/>
            <a:ext cx="2092285" cy="2071909"/>
            <a:chOff x="1101266" y="2214009"/>
            <a:chExt cx="1862603" cy="1862603"/>
          </a:xfrm>
        </p:grpSpPr>
        <p:sp>
          <p:nvSpPr>
            <p:cNvPr id="16" name="Shape 15"/>
            <p:cNvSpPr/>
            <p:nvPr/>
          </p:nvSpPr>
          <p:spPr>
            <a:xfrm rot="20700000">
              <a:off x="1101266" y="2214009"/>
              <a:ext cx="1862603" cy="1862603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Shape 4"/>
            <p:cNvSpPr/>
            <p:nvPr/>
          </p:nvSpPr>
          <p:spPr>
            <a:xfrm>
              <a:off x="1540033" y="2622532"/>
              <a:ext cx="1045556" cy="104555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CN" altLang="en-US" sz="20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法学 </a:t>
              </a:r>
              <a:endParaRPr lang="en-US" altLang="zh-CN" sz="20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zh-CN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QS 2015</a:t>
              </a:r>
              <a:r>
                <a:rPr lang="zh-CN" altLang="en-US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排名世界前</a:t>
              </a:r>
              <a:r>
                <a:rPr lang="en-US" altLang="zh-CN" sz="1400" b="1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微软雅黑" pitchFamily="34" charset="-122"/>
                  <a:ea typeface="微软雅黑" pitchFamily="34" charset="-122"/>
                </a:rPr>
                <a:t>100</a:t>
              </a:r>
              <a:endParaRPr lang="en-AU" sz="1400" b="1" kern="1200" dirty="0">
                <a:solidFill>
                  <a:schemeClr val="accent3">
                    <a:lumMod val="60000"/>
                    <a:lumOff val="40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48136316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  <a:noFill/>
        </p:spPr>
        <p:txBody>
          <a:bodyPr>
            <a:norm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Business School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阿德莱德大学商学院</a:t>
            </a:r>
            <a:endParaRPr lang="en-AU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737597336"/>
              </p:ext>
            </p:extLst>
          </p:nvPr>
        </p:nvGraphicFramePr>
        <p:xfrm>
          <a:off x="395536" y="692696"/>
          <a:ext cx="8352929" cy="5696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8292868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114E87-6942-449F-A8DA-29C7644C5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>
                                            <p:graphicEl>
                                              <a:dgm id="{56114E87-6942-449F-A8DA-29C7644C5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E6D03D-2BA0-4850-9B85-A3564EF7BC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6">
                                            <p:graphicEl>
                                              <a:dgm id="{49E6D03D-2BA0-4850-9B85-A3564EF7BC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3779B5E-4A2E-438B-ADB2-1985B82A1D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>
                                            <p:graphicEl>
                                              <a:dgm id="{63779B5E-4A2E-438B-ADB2-1985B82A1D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91412D15-5B0B-45FA-8505-F45303FBA6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6">
                                            <p:graphicEl>
                                              <a:dgm id="{91412D15-5B0B-45FA-8505-F45303FBA6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FF44E44-E480-47D1-AB58-4B4AA4B98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6">
                                            <p:graphicEl>
                                              <a:dgm id="{0FF44E44-E480-47D1-AB58-4B4AA4B98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8E0F02-06F6-4791-AF14-2E85A076F2E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6">
                                            <p:graphicEl>
                                              <a:dgm id="{A28E0F02-06F6-4791-AF14-2E85A076F2E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AE31B2D-3A5B-4A05-A505-FF0E85439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6">
                                            <p:graphicEl>
                                              <a:dgm id="{EAE31B2D-3A5B-4A05-A505-FF0E85439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B11214A-7C39-4720-B6BB-8D3DE9F2AA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6">
                                            <p:graphicEl>
                                              <a:dgm id="{DB11214A-7C39-4720-B6BB-8D3DE9F2AA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D247AA36-DE44-4EDA-9B10-C9487FBBFE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6">
                                            <p:graphicEl>
                                              <a:dgm id="{D247AA36-DE44-4EDA-9B10-C9487FBBFE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8E70A398-A39D-4385-9EEE-16D62AB9A2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6">
                                            <p:graphicEl>
                                              <a:dgm id="{8E70A398-A39D-4385-9EEE-16D62AB9A2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  <a:noFill/>
        </p:spPr>
        <p:txBody>
          <a:bodyPr>
            <a:normAutofit/>
          </a:bodyPr>
          <a:lstStyle/>
          <a:p>
            <a:r>
              <a:rPr lang="en-AU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Do you have internships? </a:t>
            </a: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实习机会？</a:t>
            </a:r>
            <a:endParaRPr lang="en-AU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16</a:t>
            </a:fld>
            <a:endParaRPr lang="en-A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543571035"/>
              </p:ext>
            </p:extLst>
          </p:nvPr>
        </p:nvGraphicFramePr>
        <p:xfrm>
          <a:off x="1115616" y="908720"/>
          <a:ext cx="7056784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381841674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altLang="zh-CN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What are some of the companies…</a:t>
            </a:r>
            <a:endParaRPr lang="en-AU" altLang="zh-CN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17</a:t>
            </a:fld>
            <a:endParaRPr lang="en-AU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="" xmlns:p14="http://schemas.microsoft.com/office/powerpoint/2010/main" val="167575568"/>
              </p:ext>
            </p:extLst>
          </p:nvPr>
        </p:nvGraphicFramePr>
        <p:xfrm>
          <a:off x="1547664" y="980728"/>
          <a:ext cx="6654824" cy="5377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5157192"/>
            <a:ext cx="2052962" cy="1115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852723"/>
            <a:ext cx="2841501" cy="13897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232536"/>
            <a:ext cx="1224136" cy="1576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313096"/>
            <a:ext cx="1524000" cy="1524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2643758"/>
            <a:ext cx="2352675" cy="7620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56" y="1124745"/>
            <a:ext cx="1451992" cy="145199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545" y="4020806"/>
            <a:ext cx="1501336" cy="9916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632754"/>
            <a:ext cx="1262233" cy="5163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2" y="1538796"/>
            <a:ext cx="1458839" cy="109412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111" y="2576737"/>
            <a:ext cx="2092593" cy="48193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821" y="990823"/>
            <a:ext cx="1953171" cy="54797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129" y="250708"/>
            <a:ext cx="2328109" cy="4519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3702"/>
          <a:stretch>
            <a:fillRect/>
          </a:stretch>
        </p:blipFill>
        <p:spPr>
          <a:xfrm>
            <a:off x="4139952" y="12583"/>
            <a:ext cx="1676400" cy="53609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51732"/>
            <a:ext cx="1266056" cy="98119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404" y="12584"/>
            <a:ext cx="1666875" cy="69005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053" y="965139"/>
            <a:ext cx="1088630" cy="9825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664260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340768"/>
            <a:ext cx="4040188" cy="639762"/>
          </a:xfrm>
        </p:spPr>
        <p:txBody>
          <a:bodyPr/>
          <a:lstStyle/>
          <a:p>
            <a:r>
              <a:rPr lang="en-US" altLang="zh-CN" dirty="0" smtClean="0"/>
              <a:t>Accounting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44" y="1988840"/>
            <a:ext cx="5760640" cy="1800200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Bachelor of Commerce(Accounting)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</a:rPr>
              <a:t>Master of Accounting and Finance (2 yrs)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</a:rPr>
              <a:t>Master of Accounting and Marketing (2 yrs)</a:t>
            </a:r>
          </a:p>
          <a:p>
            <a:r>
              <a:rPr lang="en-US" altLang="zh-CN" sz="1800" dirty="0" smtClean="0"/>
              <a:t>Master of Professional Accounting (1.5 yrs)</a:t>
            </a:r>
            <a:endParaRPr lang="zh-CN" altLang="en-US" sz="1800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39552" y="3501008"/>
            <a:ext cx="4041775" cy="639762"/>
          </a:xfrm>
        </p:spPr>
        <p:txBody>
          <a:bodyPr/>
          <a:lstStyle/>
          <a:p>
            <a:r>
              <a:rPr lang="en-US" altLang="zh-CN" dirty="0" smtClean="0"/>
              <a:t>Finance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39552" y="4221088"/>
            <a:ext cx="6120679" cy="1728192"/>
          </a:xfrm>
        </p:spPr>
        <p:txBody>
          <a:bodyPr>
            <a:normAutofit/>
          </a:bodyPr>
          <a:lstStyle/>
          <a:p>
            <a:r>
              <a:rPr lang="en-US" altLang="zh-CN" sz="1800" dirty="0" smtClean="0"/>
              <a:t>Bachelor of Commerce(Corporate Finance)</a:t>
            </a:r>
          </a:p>
          <a:p>
            <a:r>
              <a:rPr lang="en-US" altLang="zh-CN" sz="1800" dirty="0" smtClean="0"/>
              <a:t>Bachelor of Finance</a:t>
            </a:r>
          </a:p>
          <a:p>
            <a:r>
              <a:rPr lang="en-US" altLang="zh-CN" sz="1800" dirty="0" smtClean="0"/>
              <a:t>Bachelor of Finance(International)</a:t>
            </a:r>
            <a:endParaRPr lang="zh-CN" altLang="en-US" sz="1800" dirty="0" smtClean="0"/>
          </a:p>
          <a:p>
            <a:r>
              <a:rPr lang="en-US" altLang="zh-CN" sz="1800" dirty="0" smtClean="0"/>
              <a:t>Master of Applied Finance (1.5 yrs)</a:t>
            </a:r>
          </a:p>
          <a:p>
            <a:r>
              <a:rPr lang="en-US" altLang="zh-CN" sz="1800" dirty="0" smtClean="0">
                <a:solidFill>
                  <a:srgbClr val="FF0000"/>
                </a:solidFill>
              </a:rPr>
              <a:t>Master of Finance and Business Economics (2 yrs)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University of Adelaide</a:t>
            </a:r>
            <a:endParaRPr lang="en-AU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18</a:t>
            </a:fld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37112"/>
            <a:ext cx="2306960" cy="1013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http://images.qianlong.com/mmsource/images/2008/01/16/bjxml20080116016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068960"/>
            <a:ext cx="2341096" cy="1094208"/>
          </a:xfrm>
          <a:prstGeom prst="rect">
            <a:avLst/>
          </a:prstGeom>
          <a:noFill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5661248"/>
            <a:ext cx="289855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http://www.sino.edu.hk/MBA/tc/images/ami-log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2132856"/>
            <a:ext cx="1524000" cy="619126"/>
          </a:xfrm>
          <a:prstGeom prst="rect">
            <a:avLst/>
          </a:prstGeom>
          <a:noFill/>
        </p:spPr>
      </p:pic>
      <p:pic>
        <p:nvPicPr>
          <p:cNvPr id="1033" name="Picture 9" descr="http://h.hiphotos.baidu.com/baike/w%3D268/sign=b23ed38fd1c8a786be2a4d085f09c9c7/38dbb6fd5266d0169e05ed5d972bd40735fa35a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836712"/>
            <a:ext cx="1609725" cy="923925"/>
          </a:xfrm>
          <a:prstGeom prst="rect">
            <a:avLst/>
          </a:prstGeom>
          <a:noFill/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467544" y="260648"/>
            <a:ext cx="822960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+mj-cs"/>
              </a:rPr>
              <a:t>会计、金融类专业</a:t>
            </a:r>
            <a:endParaRPr lang="en-AU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849313"/>
          </a:xfrm>
          <a:noFill/>
        </p:spPr>
        <p:txBody>
          <a:bodyPr>
            <a:normAutofit fontScale="90000"/>
          </a:bodyPr>
          <a:lstStyle/>
          <a:p>
            <a:r>
              <a:rPr lang="en-AU" altLang="zh-CN" sz="27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AU" altLang="zh-CN" sz="2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Master of Wine Business </a:t>
            </a:r>
            <a:r>
              <a:rPr lang="zh-CN" altLang="en-US" sz="2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特色课程</a:t>
            </a:r>
            <a:r>
              <a:rPr lang="en-US" altLang="zh-CN" sz="2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葡萄</a:t>
            </a:r>
            <a:r>
              <a:rPr lang="zh-CN" altLang="en-US" sz="2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酒商业</a:t>
            </a:r>
            <a:endParaRPr lang="en-AU" altLang="en-US" sz="27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19</a:t>
            </a:fld>
            <a:endParaRPr lang="en-AU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="" xmlns:p14="http://schemas.microsoft.com/office/powerpoint/2010/main" val="4011468578"/>
              </p:ext>
            </p:extLst>
          </p:nvPr>
        </p:nvGraphicFramePr>
        <p:xfrm>
          <a:off x="971600" y="1556792"/>
          <a:ext cx="7128792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="" xmlns:p14="http://schemas.microsoft.com/office/powerpoint/2010/main" val="286433234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296144"/>
          </a:xfrm>
        </p:spPr>
        <p:txBody>
          <a:bodyPr>
            <a:normAutofit/>
          </a:bodyPr>
          <a:lstStyle/>
          <a:p>
            <a:pPr algn="ctr"/>
            <a:r>
              <a:rPr lang="en-AU" altLang="en-US" sz="3200" b="1" dirty="0" smtClean="0">
                <a:latin typeface="微软雅黑" pitchFamily="34" charset="-122"/>
                <a:ea typeface="微软雅黑" pitchFamily="34" charset="-122"/>
              </a:rPr>
              <a:t>Where is Adelaide?                                                     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地理位置</a:t>
            </a:r>
            <a:endParaRPr lang="en-AU" altLang="en-US" sz="32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6016" y="2492896"/>
            <a:ext cx="4248472" cy="3240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阿德莱德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是位于南澳洲海岸线上的海滨城市</a:t>
            </a:r>
            <a:endParaRPr lang="en-AU" sz="2000" dirty="0" smtClean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距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墨尔本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小时、悉尼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1.5-2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小时的飞行距离</a:t>
            </a:r>
            <a:endParaRPr lang="en-AU" sz="2000" dirty="0">
              <a:latin typeface="微软雅黑" pitchFamily="34" charset="-122"/>
              <a:ea typeface="微软雅黑" pitchFamily="34" charset="-122"/>
            </a:endParaRPr>
          </a:p>
          <a:p>
            <a:pPr marL="0" indent="0">
              <a:buNone/>
            </a:pPr>
            <a:endParaRPr lang="en-AU" dirty="0">
              <a:latin typeface="Calibri" panose="020F050202020403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2</a:t>
            </a:fld>
            <a:endParaRPr lang="en-AU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t="6631" b="10620"/>
          <a:stretch>
            <a:fillRect/>
          </a:stretch>
        </p:blipFill>
        <p:spPr bwMode="auto">
          <a:xfrm>
            <a:off x="0" y="1772816"/>
            <a:ext cx="4758726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4662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395288" y="260350"/>
            <a:ext cx="8461375" cy="819150"/>
          </a:xfrm>
        </p:spPr>
        <p:txBody>
          <a:bodyPr/>
          <a:lstStyle/>
          <a:p>
            <a:r>
              <a:rPr lang="en-AU" altLang="zh-CN" b="1" dirty="0" smtClean="0">
                <a:solidFill>
                  <a:srgbClr val="FF0000"/>
                </a:solidFill>
                <a:latin typeface="+mn-lt"/>
              </a:rPr>
              <a:t>Faculty of </a:t>
            </a:r>
            <a:r>
              <a:rPr lang="en-US" altLang="zh-CN" b="1" dirty="0" smtClean="0">
                <a:solidFill>
                  <a:srgbClr val="FF0000"/>
                </a:solidFill>
                <a:latin typeface="+mn-lt"/>
              </a:rPr>
              <a:t>Arts </a:t>
            </a:r>
            <a:r>
              <a:rPr lang="zh-CN" altLang="en-US" b="1" dirty="0" smtClean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文科学部</a:t>
            </a:r>
            <a:endParaRPr lang="en-AU" altLang="en-US" sz="2800" b="1" dirty="0" smtClean="0">
              <a:latin typeface="SimSun" panose="02010600030101010101" pitchFamily="2" charset="-122"/>
              <a:ea typeface="SimSun" panose="02010600030101010101" pitchFamily="2" charset="-122"/>
              <a:cs typeface="Arial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00563" y="1365250"/>
            <a:ext cx="4392612" cy="4727575"/>
          </a:xfrm>
        </p:spPr>
        <p:txBody>
          <a:bodyPr/>
          <a:lstStyle/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AU" altLang="en-US" sz="20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Creative and Performing Arts 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 Unicode MS" pitchFamily="34" charset="-122"/>
              </a:rPr>
              <a:t>创作与表演艺术</a:t>
            </a:r>
            <a:endParaRPr lang="en-AU" altLang="en-US" sz="2000" dirty="0" smtClean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 Unicode MS" pitchFamily="34" charset="-122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AU" altLang="en-US" sz="2000" dirty="0" smtClean="0">
              <a:solidFill>
                <a:schemeClr val="accent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AU" altLang="en-US" sz="2000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Bachelor of Media </a:t>
            </a:r>
            <a:r>
              <a:rPr lang="zh-CN" altLang="en-US" sz="2000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 Unicode MS" pitchFamily="34" charset="-122"/>
              </a:rPr>
              <a:t>传媒本科</a:t>
            </a:r>
            <a:endParaRPr lang="en-AU" altLang="en-US" sz="2000" dirty="0" smtClean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Arial Unicode MS" pitchFamily="34" charset="-122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AU" altLang="en-US" sz="2000" dirty="0" smtClean="0">
              <a:solidFill>
                <a:schemeClr val="accent2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AU" altLang="en-US" sz="20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Master of Curatorial &amp; Museum Studies 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 Unicode MS" pitchFamily="34" charset="-122"/>
              </a:rPr>
              <a:t>策展及博物馆研究硕士</a:t>
            </a:r>
            <a:endParaRPr lang="en-AU" altLang="en-US" sz="2000" dirty="0" smtClean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 Unicode MS" pitchFamily="34" charset="-122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AU" altLang="en-US" sz="2000" dirty="0" smtClean="0">
              <a:solidFill>
                <a:schemeClr val="accent1">
                  <a:lumMod val="75000"/>
                </a:schemeClr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en-AU" altLang="en-US" sz="20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Master of Arts (Translation &amp; </a:t>
            </a:r>
            <a:r>
              <a:rPr lang="en-AU" altLang="en-US" sz="2000" dirty="0" err="1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Transcultural</a:t>
            </a:r>
            <a:r>
              <a:rPr lang="en-AU" altLang="en-US" sz="20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 Communication)</a:t>
            </a: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 Unicode MS" pitchFamily="34" charset="-122"/>
              </a:rPr>
              <a:t>翻译与跨文化交流硕士</a:t>
            </a:r>
            <a:r>
              <a:rPr lang="en-AU" altLang="en-US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/>
            </a:r>
            <a:br>
              <a:rPr lang="en-AU" altLang="en-US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</a:br>
            <a:endParaRPr lang="en-AU" altLang="en-US" sz="2000" dirty="0" smtClean="0">
              <a:solidFill>
                <a:srgbClr val="FF0000"/>
              </a:solidFill>
              <a:latin typeface="Arial Unicode MS" pitchFamily="34" charset="-122"/>
              <a:ea typeface="Arial Unicode MS" pitchFamily="34" charset="-122"/>
              <a:cs typeface="Arial Unicode MS" pitchFamily="34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AU" altLang="en-US" sz="2000" dirty="0" smtClean="0">
                <a:solidFill>
                  <a:schemeClr val="tx2"/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School of Education </a:t>
            </a:r>
            <a:r>
              <a:rPr lang="zh-CN" altLang="en-US" sz="2000" dirty="0" smtClean="0">
                <a:solidFill>
                  <a:schemeClr val="tx2"/>
                </a:solidFill>
                <a:latin typeface="SimSun" panose="02010600030101010101" pitchFamily="2" charset="-122"/>
                <a:ea typeface="SimSun" panose="02010600030101010101" pitchFamily="2" charset="-122"/>
                <a:cs typeface="Arial Unicode MS" pitchFamily="34" charset="-122"/>
              </a:rPr>
              <a:t>教育学院</a:t>
            </a:r>
            <a:endParaRPr lang="en-US" altLang="zh-CN" sz="2000" dirty="0" smtClean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Arial Unicode MS" pitchFamily="34" charset="-122"/>
            </a:endParaRPr>
          </a:p>
          <a:p>
            <a:pPr marL="0" indent="0">
              <a:spcBef>
                <a:spcPct val="0"/>
              </a:spcBef>
              <a:buNone/>
            </a:pPr>
            <a:endParaRPr lang="en-US" altLang="en-US" sz="2000" dirty="0" smtClean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Arial Unicode MS" pitchFamily="34" charset="-122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en-AU" altLang="en-US" sz="2000" dirty="0" smtClean="0">
                <a:solidFill>
                  <a:schemeClr val="accent1">
                    <a:lumMod val="75000"/>
                  </a:schemeClr>
                </a:solidFill>
                <a:latin typeface="Arial Unicode MS" pitchFamily="34" charset="-122"/>
                <a:ea typeface="Arial Unicode MS" pitchFamily="34" charset="-122"/>
                <a:cs typeface="Arial Unicode MS" pitchFamily="34" charset="-122"/>
              </a:rPr>
              <a:t>Student Internships </a:t>
            </a:r>
            <a:r>
              <a:rPr lang="zh-CN" altLang="en-US" sz="2000" dirty="0" smtClean="0">
                <a:solidFill>
                  <a:schemeClr val="accent1">
                    <a:lumMod val="75000"/>
                  </a:schemeClr>
                </a:solidFill>
                <a:latin typeface="SimSun" panose="02010600030101010101" pitchFamily="2" charset="-122"/>
                <a:ea typeface="SimSun" panose="02010600030101010101" pitchFamily="2" charset="-122"/>
                <a:cs typeface="Arial Unicode MS" pitchFamily="34" charset="-122"/>
              </a:rPr>
              <a:t>学生实习</a:t>
            </a:r>
            <a:endParaRPr lang="en-AU" altLang="en-US" sz="2000" dirty="0" smtClean="0">
              <a:solidFill>
                <a:schemeClr val="accent1">
                  <a:lumMod val="75000"/>
                </a:schemeClr>
              </a:solidFill>
              <a:latin typeface="SimSun" panose="02010600030101010101" pitchFamily="2" charset="-122"/>
              <a:ea typeface="SimSun" panose="02010600030101010101" pitchFamily="2" charset="-122"/>
              <a:cs typeface="Arial Unicode MS" pitchFamily="34" charset="-122"/>
            </a:endParaRPr>
          </a:p>
          <a:p>
            <a:pPr marL="0" indent="0">
              <a:spcBef>
                <a:spcPct val="0"/>
              </a:spcBef>
              <a:buFont typeface="Arial" charset="0"/>
              <a:buNone/>
            </a:pPr>
            <a:endParaRPr lang="en-AU" altLang="en-US" sz="2000" dirty="0" smtClean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Arial Unicode MS" pitchFamily="34" charset="-122"/>
            </a:endParaRPr>
          </a:p>
        </p:txBody>
      </p:sp>
      <p:pic>
        <p:nvPicPr>
          <p:cNvPr id="22532" name="Picture 2" descr="F:\Uni FaceBook photos\Elder Hall through ar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341438"/>
            <a:ext cx="3744912" cy="429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96136" y="4293096"/>
            <a:ext cx="2786082" cy="20903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翻译与跨文化交流硕士</a:t>
            </a:r>
            <a:endParaRPr lang="zh-CN" altLang="en-US" sz="24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67544" y="1196752"/>
            <a:ext cx="8115328" cy="465127"/>
          </a:xfrm>
        </p:spPr>
        <p:txBody>
          <a:bodyPr>
            <a:normAutofit fontScale="92500"/>
          </a:bodyPr>
          <a:lstStyle/>
          <a:p>
            <a:r>
              <a:rPr lang="en-US" altLang="zh-CN" dirty="0" smtClean="0"/>
              <a:t>Master of Arts – Translation &amp; Transcultural Communication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7400948" cy="3951288"/>
          </a:xfrm>
        </p:spPr>
        <p:txBody>
          <a:bodyPr/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年制；</a:t>
            </a:r>
            <a:r>
              <a:rPr lang="en-US" altLang="zh-CN" dirty="0" smtClean="0"/>
              <a:t>2</a:t>
            </a:r>
            <a:r>
              <a:rPr lang="zh-CN" altLang="en-US" dirty="0" smtClean="0"/>
              <a:t>月</a:t>
            </a:r>
            <a:r>
              <a:rPr lang="en-US" altLang="zh-CN" dirty="0" smtClean="0"/>
              <a:t>/7</a:t>
            </a:r>
            <a:r>
              <a:rPr lang="zh-CN" altLang="en-US" dirty="0" smtClean="0"/>
              <a:t>月开学</a:t>
            </a:r>
            <a:endParaRPr lang="en-US" altLang="zh-CN" dirty="0" smtClean="0"/>
          </a:p>
          <a:p>
            <a:r>
              <a:rPr lang="zh-CN" altLang="en-US" dirty="0" smtClean="0"/>
              <a:t>雅思要求：总分</a:t>
            </a:r>
            <a:r>
              <a:rPr lang="en-US" altLang="zh-CN" dirty="0" smtClean="0"/>
              <a:t>6.5  </a:t>
            </a:r>
            <a:r>
              <a:rPr lang="zh-CN" altLang="en-US" dirty="0" smtClean="0"/>
              <a:t>单项不低于</a:t>
            </a:r>
            <a:r>
              <a:rPr lang="en-US" altLang="zh-CN" dirty="0" smtClean="0"/>
              <a:t>6.0</a:t>
            </a:r>
          </a:p>
          <a:p>
            <a:r>
              <a:rPr lang="zh-CN" altLang="en-US" dirty="0" smtClean="0"/>
              <a:t>课程体系中包含科研类课程，学习结束后学生可继续深造或直接攻读博士学位</a:t>
            </a:r>
            <a:endParaRPr lang="en-US" altLang="zh-CN" dirty="0" smtClean="0"/>
          </a:p>
          <a:p>
            <a:r>
              <a:rPr lang="zh-CN" altLang="en-US" dirty="0" smtClean="0"/>
              <a:t>为学生在跨文化交流这一领域学习理论知识和实用翻译技巧</a:t>
            </a:r>
            <a:endParaRPr lang="en-US" altLang="zh-CN" dirty="0" smtClean="0"/>
          </a:p>
          <a:p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翻译能力与跨文化交流并重，探索</a:t>
            </a:r>
            <a:r>
              <a:rPr lang="zh-CN" altLang="en-US" b="1" u="sng" dirty="0" smtClean="0">
                <a:latin typeface="SimSun" pitchFamily="2" charset="-122"/>
                <a:ea typeface="SimSun" pitchFamily="2" charset="-122"/>
              </a:rPr>
              <a:t>中西思维方式</a:t>
            </a:r>
            <a:r>
              <a:rPr lang="zh-CN" altLang="en-US" dirty="0" smtClean="0">
                <a:latin typeface="SimSun" pitchFamily="2" charset="-122"/>
                <a:ea typeface="SimSun" pitchFamily="2" charset="-122"/>
              </a:rPr>
              <a:t>对政府、企业、个人行为及关系的影响，为政府、企业输送双语、双文化人才。</a:t>
            </a:r>
            <a:endParaRPr lang="en-AU" altLang="ja-JP" dirty="0" smtClean="0">
              <a:latin typeface="SimSun" pitchFamily="2" charset="-122"/>
              <a:ea typeface="SimSun" pitchFamily="2" charset="-122"/>
            </a:endParaRPr>
          </a:p>
          <a:p>
            <a:r>
              <a:rPr lang="zh-CN" altLang="en-US" dirty="0" smtClean="0"/>
              <a:t>该课程已获得</a:t>
            </a:r>
            <a:r>
              <a:rPr lang="en-US" altLang="zh-CN" dirty="0" smtClean="0"/>
              <a:t>NAATI</a:t>
            </a:r>
            <a:r>
              <a:rPr lang="zh-CN" altLang="en-US" dirty="0" smtClean="0"/>
              <a:t>认证 </a:t>
            </a:r>
            <a:r>
              <a:rPr lang="en-US" altLang="zh-CN" b="1" i="1" dirty="0" smtClean="0">
                <a:solidFill>
                  <a:srgbClr val="FF0000"/>
                </a:solidFill>
              </a:rPr>
              <a:t>New</a:t>
            </a:r>
          </a:p>
          <a:p>
            <a:pPr>
              <a:buNone/>
            </a:pPr>
            <a:endParaRPr lang="en-US" altLang="zh-CN" dirty="0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714348" y="5085184"/>
            <a:ext cx="7972452" cy="1040978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zh-CN" altLang="en-US" dirty="0" smtClean="0"/>
              <a:t>相关课程</a:t>
            </a:r>
            <a:endParaRPr lang="en-US" altLang="zh-CN" dirty="0" smtClean="0"/>
          </a:p>
          <a:p>
            <a:pPr>
              <a:buFontTx/>
              <a:buChar char="-"/>
            </a:pPr>
            <a:r>
              <a:rPr lang="en-US" altLang="zh-CN" dirty="0" smtClean="0"/>
              <a:t>Master of Arts (Applied Linguistics)</a:t>
            </a:r>
          </a:p>
          <a:p>
            <a:pPr>
              <a:buFontTx/>
              <a:buChar char="-"/>
            </a:pPr>
            <a:r>
              <a:rPr lang="en-US" altLang="zh-CN" dirty="0" smtClean="0"/>
              <a:t>Master of Education</a:t>
            </a:r>
            <a:endParaRPr lang="zh-CN" altLang="en-US" dirty="0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University of Adelaide</a:t>
            </a:r>
            <a:endParaRPr lang="en-AU" dirty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21</a:t>
            </a:fld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tx1"/>
              </a:buClr>
            </a:pPr>
            <a:r>
              <a:rPr lang="en-AU" altLang="zh-CN" b="1" dirty="0" smtClean="0">
                <a:solidFill>
                  <a:srgbClr val="FF0000"/>
                </a:solidFill>
                <a:latin typeface="+mn-lt"/>
              </a:rPr>
              <a:t>Campus Life </a:t>
            </a:r>
            <a:r>
              <a:rPr lang="zh-CN" altLang="en-US" b="1" dirty="0" smtClean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  <a:cs typeface="+mn-cs"/>
              </a:rPr>
              <a:t>校园生活</a:t>
            </a:r>
            <a:endParaRPr lang="en-AU" altLang="en-US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22</a:t>
            </a:fld>
            <a:endParaRPr lang="en-AU" dirty="0"/>
          </a:p>
        </p:txBody>
      </p:sp>
      <p:pic>
        <p:nvPicPr>
          <p:cNvPr id="1026" name="Picture 2" descr="S:\DVCA\Student_Services\International Office\MARKETING\University Profiles and Photos\Uni photos\Uni FaceBook photos\students playing footy front of bonython hal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68760"/>
            <a:ext cx="5112568" cy="51125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66976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3384376" cy="720080"/>
          </a:xfrm>
        </p:spPr>
        <p:txBody>
          <a:bodyPr>
            <a:normAutofit/>
          </a:bodyPr>
          <a:lstStyle/>
          <a:p>
            <a:r>
              <a:rPr lang="en-AU" altLang="zh-CN" b="1" dirty="0" smtClean="0">
                <a:solidFill>
                  <a:srgbClr val="FF0000"/>
                </a:solidFill>
                <a:latin typeface="+mn-lt"/>
                <a:hlinkClick r:id="rId2" action="ppaction://hlinkfile"/>
              </a:rPr>
              <a:t>Campus Life</a:t>
            </a:r>
            <a:endParaRPr lang="en-AU" altLang="zh-CN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University of Adelaide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6553200" y="6448251"/>
            <a:ext cx="2133600" cy="365125"/>
          </a:xfrm>
          <a:prstGeom prst="rect">
            <a:avLst/>
          </a:prstGeom>
        </p:spPr>
        <p:txBody>
          <a:bodyPr/>
          <a:lstStyle/>
          <a:p>
            <a:fld id="{7E8AFECB-488C-4862-A863-69DB259C81CD}" type="slidenum">
              <a:rPr lang="en-AU" smtClean="0"/>
              <a:pPr/>
              <a:t>23</a:t>
            </a:fld>
            <a:endParaRPr lang="en-AU" dirty="0"/>
          </a:p>
        </p:txBody>
      </p:sp>
      <p:pic>
        <p:nvPicPr>
          <p:cNvPr id="6" name="Picture 8" descr="gym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t="7043"/>
          <a:stretch>
            <a:fillRect/>
          </a:stretch>
        </p:blipFill>
        <p:spPr bwMode="auto">
          <a:xfrm>
            <a:off x="251520" y="1556792"/>
            <a:ext cx="3438144" cy="2136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Beach Cricket.jpg"/>
          <p:cNvPicPr>
            <a:picLocks noChangeAspect="1"/>
          </p:cNvPicPr>
          <p:nvPr/>
        </p:nvPicPr>
        <p:blipFill>
          <a:blip r:embed="rId4" cstate="print"/>
          <a:srcRect l="5603" b="8944"/>
          <a:stretch>
            <a:fillRect/>
          </a:stretch>
        </p:blipFill>
        <p:spPr bwMode="auto">
          <a:xfrm>
            <a:off x="539552" y="4365104"/>
            <a:ext cx="309634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211960" y="548680"/>
            <a:ext cx="41764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prstClr val="black"/>
              </a:buClr>
            </a:pPr>
            <a:r>
              <a:rPr lang="en-AU" dirty="0" smtClean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AU" dirty="0" smtClean="0">
                <a:solidFill>
                  <a:prstClr val="black"/>
                </a:solidFill>
                <a:latin typeface="Calibri" pitchFamily="34" charset="0"/>
              </a:rPr>
              <a:t>Modern </a:t>
            </a:r>
            <a:r>
              <a:rPr lang="en-AU" dirty="0">
                <a:solidFill>
                  <a:prstClr val="black"/>
                </a:solidFill>
                <a:latin typeface="Calibri" pitchFamily="34" charset="0"/>
              </a:rPr>
              <a:t>fitness centre on </a:t>
            </a:r>
            <a:r>
              <a:rPr lang="en-AU" dirty="0" smtClean="0">
                <a:solidFill>
                  <a:prstClr val="black"/>
                </a:solidFill>
                <a:latin typeface="Calibri" pitchFamily="34" charset="0"/>
              </a:rPr>
              <a:t>campus            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校区配备设施完善的健身中心</a:t>
            </a:r>
            <a:endParaRPr lang="en-AU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en-AU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AU" dirty="0" smtClean="0">
                <a:solidFill>
                  <a:prstClr val="black"/>
                </a:solidFill>
                <a:latin typeface="Calibri" pitchFamily="34" charset="0"/>
              </a:rPr>
              <a:t>35 </a:t>
            </a:r>
            <a:r>
              <a:rPr lang="en-AU" dirty="0">
                <a:solidFill>
                  <a:prstClr val="black"/>
                </a:solidFill>
                <a:latin typeface="Calibri" pitchFamily="34" charset="0"/>
              </a:rPr>
              <a:t>different sporting </a:t>
            </a:r>
            <a:r>
              <a:rPr lang="en-AU" dirty="0" smtClean="0">
                <a:solidFill>
                  <a:prstClr val="black"/>
                </a:solidFill>
                <a:latin typeface="Calibri" pitchFamily="34" charset="0"/>
              </a:rPr>
              <a:t>clubs                          </a:t>
            </a:r>
            <a:r>
              <a:rPr lang="en-US" altLang="zh-CN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35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个运动类社团</a:t>
            </a:r>
            <a:endParaRPr lang="en-AU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pitchFamily="34" charset="0"/>
              <a:buChar char="•"/>
              <a:defRPr/>
            </a:pPr>
            <a:endParaRPr lang="en-AU" dirty="0">
              <a:solidFill>
                <a:prstClr val="black"/>
              </a:solidFill>
              <a:latin typeface="Calibri" pitchFamily="34" charset="0"/>
            </a:endParaRPr>
          </a:p>
          <a:p>
            <a:pPr>
              <a:defRPr/>
            </a:pPr>
            <a:r>
              <a:rPr lang="en-AU" dirty="0" smtClean="0">
                <a:solidFill>
                  <a:prstClr val="black"/>
                </a:solidFill>
                <a:latin typeface="Calibri" pitchFamily="34" charset="0"/>
              </a:rPr>
              <a:t>100 </a:t>
            </a:r>
            <a:r>
              <a:rPr lang="en-AU" dirty="0">
                <a:solidFill>
                  <a:prstClr val="black"/>
                </a:solidFill>
                <a:latin typeface="Calibri" pitchFamily="34" charset="0"/>
              </a:rPr>
              <a:t>cultural, faculty, professional and social interest </a:t>
            </a:r>
            <a:r>
              <a:rPr lang="en-AU" dirty="0" smtClean="0">
                <a:solidFill>
                  <a:prstClr val="black"/>
                </a:solidFill>
                <a:latin typeface="Calibri" pitchFamily="34" charset="0"/>
              </a:rPr>
              <a:t>clubs                                      </a:t>
            </a:r>
            <a:r>
              <a:rPr lang="zh-CN" altLang="en-US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上百个文化、学术、专业及社交类社团</a:t>
            </a:r>
            <a:endParaRPr lang="en-AU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10" name="Picture 8" descr="flinders-ranges-s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3789040"/>
            <a:ext cx="4072543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71210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altLang="zh-CN" b="1" dirty="0" smtClean="0">
                <a:solidFill>
                  <a:srgbClr val="FF0000"/>
                </a:solidFill>
                <a:latin typeface="Calibri" pitchFamily="34" charset="0"/>
              </a:rPr>
              <a:t>Our Graduate-ZHAO Cheng</a:t>
            </a:r>
            <a:endParaRPr lang="zh-CN" altLang="en-US" dirty="0" smtClean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60419" name="灯片编号占位符 3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7052C8-069F-4635-A4EA-7D6FD5D30E0C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AU" altLang="zh-CN"/>
          </a:p>
        </p:txBody>
      </p:sp>
      <p:pic>
        <p:nvPicPr>
          <p:cNvPr id="60420" name="Picture 13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989138"/>
            <a:ext cx="3024187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4140200" y="1628775"/>
            <a:ext cx="4824413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>
                <a:latin typeface="Calibri" pitchFamily="34" charset="0"/>
              </a:rPr>
              <a:t>From Beijing</a:t>
            </a:r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endParaRPr lang="en-US" altLang="zh-CN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>
                <a:latin typeface="Calibri" pitchFamily="34" charset="0"/>
              </a:rPr>
              <a:t>Master of Engineering (Civil &amp; Environmental)</a:t>
            </a:r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endParaRPr lang="en-US" altLang="zh-CN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>
                <a:latin typeface="Calibri" pitchFamily="34" charset="0"/>
              </a:rPr>
              <a:t>Master of Applied Project Management</a:t>
            </a:r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endParaRPr lang="en-US" altLang="zh-CN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>
                <a:latin typeface="Calibri" pitchFamily="34" charset="0"/>
              </a:rPr>
              <a:t>Master of Engineering(Mining)</a:t>
            </a:r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endParaRPr lang="en-US" altLang="zh-CN">
              <a:latin typeface="Calibri" pitchFamily="34" charset="0"/>
            </a:endParaRPr>
          </a:p>
          <a:p>
            <a:pPr>
              <a:buClr>
                <a:srgbClr val="FF0000"/>
              </a:buClr>
              <a:buFont typeface="Wingdings" pitchFamily="2" charset="2"/>
              <a:buChar char="p"/>
            </a:pPr>
            <a:r>
              <a:rPr lang="en-US" altLang="zh-CN">
                <a:latin typeface="Calibri" pitchFamily="34" charset="0"/>
              </a:rPr>
              <a:t>Project Engineer in Parsons Brinckerhoff</a:t>
            </a:r>
          </a:p>
          <a:p>
            <a:endParaRPr lang="zh-CN" altLang="en-US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513" y="2538413"/>
            <a:ext cx="1636712" cy="116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5475" y="2663825"/>
            <a:ext cx="771525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61444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0F56CE-8CAE-449D-9160-456EC17C55E8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AU" altLang="zh-CN"/>
          </a:p>
        </p:txBody>
      </p:sp>
      <p:pic>
        <p:nvPicPr>
          <p:cNvPr id="4" name="Picture 4" descr="Students on North Terrace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06875" cy="638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1446" name="Rectangle 1"/>
          <p:cNvSpPr>
            <a:spLocks noChangeArrowheads="1"/>
          </p:cNvSpPr>
          <p:nvPr/>
        </p:nvSpPr>
        <p:spPr bwMode="auto">
          <a:xfrm>
            <a:off x="4435475" y="323850"/>
            <a:ext cx="4392613" cy="640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zh-CN" altLang="en-US" sz="3600" b="1" dirty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联系关注我们</a:t>
            </a:r>
            <a:endParaRPr lang="en-AU" altLang="zh-CN" sz="36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  <a:p>
            <a:pPr>
              <a:buClr>
                <a:schemeClr val="tx1"/>
              </a:buClr>
            </a:pPr>
            <a:endParaRPr lang="en-AU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zh-CN" altLang="en-US" b="1" dirty="0">
                <a:latin typeface="Calibri" pitchFamily="34" charset="0"/>
              </a:rPr>
              <a:t>国际学生网站</a:t>
            </a:r>
            <a:r>
              <a:rPr lang="en-AU" altLang="zh-CN" b="1" dirty="0">
                <a:latin typeface="Calibri" pitchFamily="34" charset="0"/>
              </a:rPr>
              <a:t>: </a:t>
            </a:r>
            <a:r>
              <a:rPr lang="en-AU" altLang="zh-CN" dirty="0">
                <a:latin typeface="Calibri" pitchFamily="34" charset="0"/>
                <a:hlinkClick r:id="rId6"/>
              </a:rPr>
              <a:t>www.adelaide.edu.au/international</a:t>
            </a:r>
            <a:endParaRPr lang="en-AU" altLang="zh-CN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en-AU" altLang="zh-CN" dirty="0">
                <a:latin typeface="Calibri" pitchFamily="34" charset="0"/>
                <a:hlinkClick r:id="rId7"/>
              </a:rPr>
              <a:t>www.adelaide.net.cn</a:t>
            </a:r>
            <a:r>
              <a:rPr lang="en-AU" altLang="zh-CN" dirty="0">
                <a:latin typeface="Calibri" pitchFamily="34" charset="0"/>
              </a:rPr>
              <a:t> </a:t>
            </a:r>
          </a:p>
          <a:p>
            <a:pPr>
              <a:buClr>
                <a:schemeClr val="tx1"/>
              </a:buClr>
            </a:pPr>
            <a:endParaRPr lang="en-AU" altLang="zh-CN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en-AU" altLang="zh-CN" b="1" dirty="0">
                <a:latin typeface="Calibri" pitchFamily="34" charset="0"/>
              </a:rPr>
              <a:t>Connect with us on:</a:t>
            </a:r>
          </a:p>
          <a:p>
            <a:pPr>
              <a:buClr>
                <a:schemeClr val="tx1"/>
              </a:buClr>
            </a:pPr>
            <a:endParaRPr lang="en-AU" altLang="zh-CN" dirty="0">
              <a:latin typeface="Calibri" pitchFamily="34" charset="0"/>
            </a:endParaRPr>
          </a:p>
          <a:p>
            <a:r>
              <a:rPr lang="en-AU" altLang="zh-CN" dirty="0">
                <a:latin typeface="Calibri" pitchFamily="34" charset="0"/>
              </a:rPr>
              <a:t>	</a:t>
            </a:r>
          </a:p>
          <a:p>
            <a:pPr>
              <a:buClr>
                <a:schemeClr val="tx1"/>
              </a:buClr>
            </a:pPr>
            <a:r>
              <a:rPr lang="en-US" altLang="zh-CN" b="1" dirty="0">
                <a:latin typeface="Calibri" pitchFamily="34" charset="0"/>
              </a:rPr>
              <a:t>	</a:t>
            </a:r>
          </a:p>
          <a:p>
            <a:pPr>
              <a:buClr>
                <a:schemeClr val="tx1"/>
              </a:buClr>
            </a:pPr>
            <a:endParaRPr lang="en-AU" altLang="zh-CN" b="1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zh-CN" altLang="en-US" b="1" dirty="0">
                <a:solidFill>
                  <a:srgbClr val="000000"/>
                </a:solidFill>
                <a:latin typeface="Calibri" pitchFamily="34" charset="0"/>
              </a:rPr>
              <a:t>澳大利亚阿德莱德大学</a:t>
            </a:r>
            <a:endParaRPr lang="en-AU" b="1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AU" b="1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AU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r>
              <a:rPr lang="en-AU" altLang="zh-CN" b="1" dirty="0">
                <a:latin typeface="Calibri" pitchFamily="34" charset="0"/>
              </a:rPr>
              <a:t>China Office</a:t>
            </a:r>
            <a:r>
              <a:rPr lang="zh-CN" altLang="en-US" b="1" dirty="0">
                <a:latin typeface="Calibri" pitchFamily="34" charset="0"/>
              </a:rPr>
              <a:t>中国办公室</a:t>
            </a:r>
            <a:r>
              <a:rPr lang="en-AU" altLang="zh-CN" b="1" dirty="0">
                <a:latin typeface="Calibri" pitchFamily="34" charset="0"/>
              </a:rPr>
              <a:t>: </a:t>
            </a:r>
            <a:r>
              <a:rPr lang="en-AU" altLang="zh-CN" dirty="0">
                <a:latin typeface="Calibri" pitchFamily="34" charset="0"/>
                <a:hlinkClick r:id="rId8"/>
              </a:rPr>
              <a:t>china_enquiries@adelaide.edu.au</a:t>
            </a:r>
            <a:endParaRPr lang="en-AU" altLang="zh-CN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US" altLang="zh-CN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US" altLang="zh-CN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AU" altLang="zh-CN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AU" altLang="zh-CN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AU" altLang="zh-CN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AU" altLang="zh-CN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484438" y="5732463"/>
            <a:ext cx="4103786" cy="720725"/>
          </a:xfrm>
        </p:spPr>
        <p:txBody>
          <a:bodyPr/>
          <a:lstStyle/>
          <a:p>
            <a:pPr algn="ctr" eaLnBrk="1" hangingPunct="1"/>
            <a:r>
              <a:rPr lang="en-AU" altLang="en-US" b="1" dirty="0" smtClean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  <a:cs typeface="+mn-cs"/>
              </a:rPr>
              <a:t>Thank You </a:t>
            </a:r>
            <a:r>
              <a:rPr lang="zh-CN" altLang="en-US" b="1" dirty="0" smtClean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  <a:cs typeface="+mn-cs"/>
              </a:rPr>
              <a:t>谢谢</a:t>
            </a:r>
            <a:endParaRPr lang="en-AU" altLang="en-US" b="1" dirty="0" smtClean="0">
              <a:solidFill>
                <a:srgbClr val="FF0000"/>
              </a:solidFill>
              <a:latin typeface="Calibri" pitchFamily="34" charset="0"/>
              <a:ea typeface="微软雅黑" pitchFamily="34" charset="-122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B37233FE-7987-42E9-9D73-CF54D965DC9B}" type="slidenum">
              <a:rPr lang="en-AU" altLang="en-US" sz="1100">
                <a:solidFill>
                  <a:srgbClr val="808285"/>
                </a:solidFill>
                <a:latin typeface="Georgia" charset="0"/>
              </a:rPr>
              <a:pPr eaLnBrk="1" hangingPunct="1"/>
              <a:t>26</a:t>
            </a:fld>
            <a:endParaRPr lang="en-AU" altLang="en-US" sz="1100" dirty="0">
              <a:solidFill>
                <a:srgbClr val="808285"/>
              </a:solidFill>
              <a:latin typeface="Georgia" charset="0"/>
            </a:endParaRPr>
          </a:p>
        </p:txBody>
      </p:sp>
      <p:pic>
        <p:nvPicPr>
          <p:cNvPr id="36869" name="Picture 6" descr="C:\Users\a1001087\Dropbox\Francaustralia\UoA\01443_Uo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07975"/>
            <a:ext cx="7993062" cy="532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smtClean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17411" name="灯片编号占位符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225A95-6038-44EA-83A2-1DC634633A09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AU" altLang="zh-CN"/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260350"/>
            <a:ext cx="7777163" cy="6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阿德莱德</a:t>
            </a:r>
            <a:r>
              <a:rPr lang="en-US" altLang="zh-CN" sz="3200" b="1" dirty="0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b="1" dirty="0" smtClean="0">
                <a:latin typeface="微软雅黑" pitchFamily="34" charset="-122"/>
                <a:ea typeface="微软雅黑" pitchFamily="34" charset="-122"/>
              </a:rPr>
              <a:t>最佳求学之地 </a:t>
            </a:r>
          </a:p>
        </p:txBody>
      </p:sp>
      <p:sp>
        <p:nvSpPr>
          <p:cNvPr id="18434" name="内容占位符 2"/>
          <p:cNvSpPr>
            <a:spLocks noGrp="1"/>
          </p:cNvSpPr>
          <p:nvPr>
            <p:ph sz="half" idx="1"/>
          </p:nvPr>
        </p:nvSpPr>
        <p:spPr>
          <a:xfrm>
            <a:off x="457200" y="1412875"/>
            <a:ext cx="7972425" cy="2659063"/>
          </a:xfrm>
        </p:spPr>
        <p:txBody>
          <a:bodyPr/>
          <a:lstStyle/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全球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最佳宜居城市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之一</a:t>
            </a:r>
            <a:endParaRPr lang="zh-CN" altLang="en-US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生活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成本合理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市中心提供免费公共交通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留学生享受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半价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被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Lonely Planet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评选为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2014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年全球十佳旅游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城市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被旅游预订网站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Wotif.com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上的读者们票选为全澳最棒的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城市</a:t>
            </a: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著名气候网站和杂志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Weather wise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发布的全球气候最好的城市或地区排名中，气温稳定、日照充足、湿度宜人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的阿德莱德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获评全球第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8. </a:t>
            </a:r>
            <a:r>
              <a:rPr lang="zh-CN" altLang="en-US" sz="2000" dirty="0" smtClean="0">
                <a:latin typeface="微软雅黑" pitchFamily="34" charset="-122"/>
                <a:ea typeface="微软雅黑" pitchFamily="34" charset="-122"/>
              </a:rPr>
              <a:t>澳大利亚第</a:t>
            </a:r>
            <a:r>
              <a:rPr lang="en-US" altLang="zh-CN" sz="2000" dirty="0" smtClean="0"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en-US" sz="2000" dirty="0" smtClean="0">
              <a:latin typeface="微软雅黑" pitchFamily="34" charset="-122"/>
              <a:ea typeface="微软雅黑" pitchFamily="34" charset="-122"/>
            </a:endParaRPr>
          </a:p>
          <a:p>
            <a:endParaRPr lang="zh-CN" altLang="en-US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8435" name="页脚占位符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zh-CN">
                <a:solidFill>
                  <a:srgbClr val="898989"/>
                </a:solidFill>
              </a:rPr>
              <a:t>University of Adelaide</a:t>
            </a:r>
          </a:p>
        </p:txBody>
      </p:sp>
      <p:sp>
        <p:nvSpPr>
          <p:cNvPr id="18436" name="灯片编号占位符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DE14926-6547-4A54-8BD9-DCD7F335C39A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AU" altLang="zh-C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4257675" cy="2428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r="4987"/>
          <a:stretch>
            <a:fillRect/>
          </a:stretch>
        </p:blipFill>
        <p:spPr bwMode="auto">
          <a:xfrm>
            <a:off x="4643438" y="3929066"/>
            <a:ext cx="4082245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latin typeface="微软雅黑" pitchFamily="34" charset="-122"/>
                <a:ea typeface="微软雅黑" pitchFamily="34" charset="-122"/>
              </a:rPr>
              <a:t>阿德莱德</a:t>
            </a:r>
            <a:r>
              <a:rPr lang="en-US" altLang="zh-CN" sz="3200" b="1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b="1" smtClean="0">
                <a:latin typeface="微软雅黑" pitchFamily="34" charset="-122"/>
                <a:ea typeface="微软雅黑" pitchFamily="34" charset="-122"/>
              </a:rPr>
              <a:t>最佳性价比城市</a:t>
            </a:r>
          </a:p>
        </p:txBody>
      </p:sp>
      <p:sp>
        <p:nvSpPr>
          <p:cNvPr id="19458" name="内容占位符 2"/>
          <p:cNvSpPr>
            <a:spLocks noGrp="1"/>
          </p:cNvSpPr>
          <p:nvPr>
            <p:ph sz="half" idx="2"/>
          </p:nvPr>
        </p:nvSpPr>
        <p:spPr>
          <a:xfrm>
            <a:off x="571500" y="5429250"/>
            <a:ext cx="7686675" cy="911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zh-CN" altLang="en-US" sz="1800" smtClean="0">
                <a:ea typeface="微软雅黑" pitchFamily="34" charset="-122"/>
              </a:rPr>
              <a:t>      阿德莱德在</a:t>
            </a:r>
            <a:r>
              <a:rPr lang="en-US" altLang="zh-CN" sz="1800" smtClean="0">
                <a:ea typeface="微软雅黑" pitchFamily="34" charset="-122"/>
              </a:rPr>
              <a:t>2014</a:t>
            </a:r>
            <a:r>
              <a:rPr lang="zh-CN" altLang="en-US" sz="1800" smtClean="0">
                <a:ea typeface="微软雅黑" pitchFamily="34" charset="-122"/>
              </a:rPr>
              <a:t>年</a:t>
            </a:r>
            <a:r>
              <a:rPr lang="en-US" altLang="zh-CN" sz="1800" smtClean="0">
                <a:ea typeface="微软雅黑" pitchFamily="34" charset="-122"/>
              </a:rPr>
              <a:t>EIU</a:t>
            </a:r>
            <a:r>
              <a:rPr lang="zh-CN" altLang="en-US" sz="1800" smtClean="0">
                <a:ea typeface="微软雅黑" pitchFamily="34" charset="-122"/>
              </a:rPr>
              <a:t>全球</a:t>
            </a:r>
            <a:r>
              <a:rPr lang="en-US" altLang="zh-CN" sz="1800" smtClean="0">
                <a:ea typeface="微软雅黑" pitchFamily="34" charset="-122"/>
              </a:rPr>
              <a:t>131</a:t>
            </a:r>
            <a:r>
              <a:rPr lang="zh-CN" altLang="en-US" sz="1800" smtClean="0">
                <a:ea typeface="微软雅黑" pitchFamily="34" charset="-122"/>
              </a:rPr>
              <a:t>个城市城市生活成本调查中位居澳新最佳性价比城市，悉尼和墨尔本则位列全球最高生活成本城市的前十位。</a:t>
            </a:r>
          </a:p>
        </p:txBody>
      </p:sp>
      <p:pic>
        <p:nvPicPr>
          <p:cNvPr id="7" name="内容占位符 6" descr="868696-330755da-a407-11e3-900e-99186aa12c4d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4665663" y="1265223"/>
            <a:ext cx="4041775" cy="3034440"/>
          </a:xfrm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9460" name="页脚占位符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zh-CN">
                <a:solidFill>
                  <a:srgbClr val="898989"/>
                </a:solidFill>
              </a:rPr>
              <a:t>Uni</a:t>
            </a:r>
            <a:r>
              <a:rPr lang="en-AU" altLang="zh-CN" b="1">
                <a:solidFill>
                  <a:srgbClr val="898989"/>
                </a:solidFill>
              </a:rPr>
              <a:t>versity of Adelaide</a:t>
            </a:r>
          </a:p>
        </p:txBody>
      </p:sp>
      <p:sp>
        <p:nvSpPr>
          <p:cNvPr id="19461" name="灯片编号占位符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695B29-007F-4245-8D3A-09B7B5E84863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AU" altLang="zh-CN"/>
          </a:p>
        </p:txBody>
      </p:sp>
      <p:sp>
        <p:nvSpPr>
          <p:cNvPr id="10" name="文本占位符 8"/>
          <p:cNvSpPr>
            <a:spLocks noGrp="1"/>
          </p:cNvSpPr>
          <p:nvPr>
            <p:ph type="body" idx="1"/>
          </p:nvPr>
        </p:nvSpPr>
        <p:spPr>
          <a:xfrm>
            <a:off x="457200" y="1357313"/>
            <a:ext cx="4259263" cy="3643312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 比悉尼和墨尔本要便宜</a:t>
            </a:r>
            <a:r>
              <a:rPr lang="en-AU" altLang="zh-CN" sz="2000" smtClean="0">
                <a:latin typeface="微软雅黑" pitchFamily="34" charset="-122"/>
                <a:ea typeface="微软雅黑" pitchFamily="34" charset="-122"/>
              </a:rPr>
              <a:t>19% 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，比珀斯和布里斯班便宜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7%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 房租仅是：悉尼的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55%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，珀斯的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67%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，墨尔本的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76%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，布里斯班的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72%</a:t>
            </a:r>
          </a:p>
          <a:p>
            <a:pPr>
              <a:lnSpc>
                <a:spcPct val="80000"/>
              </a:lnSpc>
              <a:buFont typeface="Arial" charset="0"/>
              <a:buChar char="•"/>
            </a:pP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 房价仅仅是：悉尼的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37%,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墨尔本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珀斯的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44%</a:t>
            </a: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，布里斯班的</a:t>
            </a:r>
            <a:r>
              <a:rPr lang="en-US" altLang="zh-CN" sz="2000" smtClean="0">
                <a:latin typeface="微软雅黑" pitchFamily="34" charset="-122"/>
                <a:ea typeface="微软雅黑" pitchFamily="34" charset="-122"/>
              </a:rPr>
              <a:t>80%</a:t>
            </a:r>
          </a:p>
          <a:p>
            <a:pPr>
              <a:lnSpc>
                <a:spcPct val="80000"/>
              </a:lnSpc>
            </a:pPr>
            <a:endParaRPr lang="en-US" altLang="zh-CN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0000"/>
              </a:lnSpc>
              <a:buFont typeface="Arial" charset="0"/>
              <a:buChar char="•"/>
            </a:pPr>
            <a:r>
              <a:rPr lang="zh-CN" altLang="en-US" sz="2000" smtClean="0">
                <a:latin typeface="微软雅黑" pitchFamily="34" charset="-122"/>
                <a:ea typeface="微软雅黑" pitchFamily="34" charset="-122"/>
              </a:rPr>
              <a:t> 留学生乘坐公共交通享受当地学生优惠</a:t>
            </a:r>
            <a:endParaRPr lang="en-AU" sz="200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80000"/>
              </a:lnSpc>
            </a:pPr>
            <a:endParaRPr lang="zh-CN" altLang="en-US" sz="1900" smtClean="0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3200" b="1" smtClean="0">
                <a:latin typeface="微软雅黑" pitchFamily="34" charset="-122"/>
                <a:ea typeface="微软雅黑" pitchFamily="34" charset="-122"/>
              </a:rPr>
              <a:t>阿德莱德</a:t>
            </a:r>
            <a:r>
              <a:rPr lang="en-US" altLang="zh-CN" sz="3200" b="1" smtClean="0"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200" b="1" smtClean="0">
                <a:latin typeface="微软雅黑" pitchFamily="34" charset="-122"/>
                <a:ea typeface="微软雅黑" pitchFamily="34" charset="-122"/>
              </a:rPr>
              <a:t>真正的澳洲体验</a:t>
            </a:r>
          </a:p>
        </p:txBody>
      </p:sp>
      <p:sp>
        <p:nvSpPr>
          <p:cNvPr id="20482" name="内容占位符 3"/>
          <p:cNvSpPr>
            <a:spLocks noGrp="1"/>
          </p:cNvSpPr>
          <p:nvPr>
            <p:ph sz="half" idx="2"/>
          </p:nvPr>
        </p:nvSpPr>
        <p:spPr>
          <a:xfrm>
            <a:off x="428625" y="1643063"/>
            <a:ext cx="8043863" cy="1039812"/>
          </a:xfrm>
        </p:spPr>
        <p:txBody>
          <a:bodyPr/>
          <a:lstStyle/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留学生只占阿德莱德学生整体数量的</a:t>
            </a:r>
            <a:r>
              <a:rPr lang="en-US" altLang="zh-CN" smtClean="0">
                <a:latin typeface="微软雅黑" pitchFamily="34" charset="-122"/>
                <a:ea typeface="微软雅黑" pitchFamily="34" charset="-122"/>
              </a:rPr>
              <a:t>6%</a:t>
            </a:r>
          </a:p>
          <a:p>
            <a:r>
              <a:rPr lang="zh-CN" altLang="en-US" smtClean="0">
                <a:latin typeface="微软雅黑" pitchFamily="34" charset="-122"/>
                <a:ea typeface="微软雅黑" pitchFamily="34" charset="-122"/>
              </a:rPr>
              <a:t>更好的语言环境和最为真实的澳洲体验</a:t>
            </a:r>
            <a:endParaRPr lang="en-US" altLang="zh-CN" smtClean="0"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sz="quarter" idx="4"/>
          </p:nvPr>
        </p:nvGraphicFramePr>
        <p:xfrm>
          <a:off x="642938" y="3000375"/>
          <a:ext cx="5143536" cy="3071832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714512"/>
                <a:gridCol w="1714512"/>
                <a:gridCol w="1714512"/>
              </a:tblGrid>
              <a:tr h="5119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城市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常住华人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中国留学生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阿德莱德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15,933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11,293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悉尼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358,063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57,539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墨尔本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244,649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43,373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布里斯班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69,343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18,449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  <a:tr h="511972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latin typeface="微软雅黑" pitchFamily="34" charset="-122"/>
                          <a:ea typeface="微软雅黑" pitchFamily="34" charset="-122"/>
                        </a:rPr>
                        <a:t>西澳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72,773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微软雅黑" pitchFamily="34" charset="-122"/>
                          <a:ea typeface="微软雅黑" pitchFamily="34" charset="-122"/>
                        </a:rPr>
                        <a:t>8,320</a:t>
                      </a:r>
                      <a:endParaRPr lang="zh-CN" altLang="en-US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0511" name="页脚占位符 6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zh-CN">
                <a:solidFill>
                  <a:srgbClr val="898989"/>
                </a:solidFill>
              </a:rPr>
              <a:t>University of Adelaide</a:t>
            </a:r>
          </a:p>
        </p:txBody>
      </p:sp>
      <p:sp>
        <p:nvSpPr>
          <p:cNvPr id="20512" name="灯片编号占位符 7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C81EF5-692F-445C-9FCF-03F17606A533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AU" altLang="zh-CN"/>
          </a:p>
        </p:txBody>
      </p:sp>
      <p:pic>
        <p:nvPicPr>
          <p:cNvPr id="10" name="图片 9" descr="10 Pulteney St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15063" y="2500313"/>
            <a:ext cx="2487612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21506" name="Slide Number Placeholder 4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2A4D55-3AB1-43F7-89A4-B131243B5647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AU" altLang="zh-CN"/>
          </a:p>
        </p:txBody>
      </p:sp>
      <p:pic>
        <p:nvPicPr>
          <p:cNvPr id="6" name="Picture 5" descr="hughes_statue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427538" cy="6381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4572000" y="549275"/>
            <a:ext cx="4572000" cy="4385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tx1"/>
              </a:buClr>
            </a:pPr>
            <a:r>
              <a:rPr lang="en-AU" altLang="zh-CN" sz="2800" b="1" dirty="0" smtClean="0">
                <a:solidFill>
                  <a:srgbClr val="FF0000"/>
                </a:solidFill>
                <a:latin typeface="Calibri" pitchFamily="34" charset="0"/>
              </a:rPr>
              <a:t>The University </a:t>
            </a:r>
            <a:r>
              <a:rPr lang="en-AU" altLang="zh-CN" sz="2800" b="1" dirty="0">
                <a:solidFill>
                  <a:srgbClr val="FF0000"/>
                </a:solidFill>
                <a:latin typeface="Calibri" pitchFamily="34" charset="0"/>
              </a:rPr>
              <a:t>of Adelaide</a:t>
            </a:r>
          </a:p>
          <a:p>
            <a:pPr>
              <a:buClr>
                <a:schemeClr val="tx1"/>
              </a:buClr>
            </a:pPr>
            <a:r>
              <a:rPr lang="zh-CN" altLang="en-US" sz="3200" b="1" dirty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阿德莱德大学</a:t>
            </a:r>
            <a:endParaRPr lang="en-AU" sz="3200" b="1" dirty="0">
              <a:solidFill>
                <a:srgbClr val="FF0000"/>
              </a:solidFill>
              <a:latin typeface="Calibri" pitchFamily="34" charset="0"/>
              <a:ea typeface="微软雅黑" pitchFamily="34" charset="-122"/>
            </a:endParaRPr>
          </a:p>
          <a:p>
            <a:pPr>
              <a:buClr>
                <a:schemeClr val="tx1"/>
              </a:buClr>
            </a:pPr>
            <a:endParaRPr lang="en-AU" sz="900" dirty="0">
              <a:latin typeface="Calibri" pitchFamily="34" charset="0"/>
              <a:ea typeface="微软雅黑" pitchFamily="34" charset="-122"/>
            </a:endParaRPr>
          </a:p>
          <a:p>
            <a:pPr>
              <a:buClr>
                <a:schemeClr val="tx1"/>
              </a:buClr>
            </a:pPr>
            <a:endParaRPr lang="en-AU" sz="900" dirty="0">
              <a:latin typeface="Calibri" pitchFamily="34" charset="0"/>
            </a:endParaRPr>
          </a:p>
          <a:p>
            <a:pPr>
              <a:buClr>
                <a:schemeClr val="tx1"/>
              </a:buClr>
            </a:pPr>
            <a:endParaRPr lang="en-AU" sz="900" dirty="0"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AU" sz="2000" dirty="0">
                <a:latin typeface="Calibri" pitchFamily="34" charset="0"/>
              </a:rPr>
              <a:t> 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澳大利亚历史上第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所大学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endParaRPr lang="zh-CN" altLang="en-US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  建校于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1874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年</a:t>
            </a:r>
            <a:endParaRPr lang="en-AU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endParaRPr lang="en-AU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AU" sz="24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澳大利亚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大名校联盟成员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endParaRPr lang="en-AU" sz="2400" dirty="0"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AU" sz="2400" dirty="0"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en-AU" altLang="zh-CN" sz="2400" b="1" dirty="0" smtClean="0">
                <a:latin typeface="微软雅黑" pitchFamily="34" charset="-122"/>
                <a:ea typeface="微软雅黑" pitchFamily="34" charset="-122"/>
              </a:rPr>
              <a:t>25,000</a:t>
            </a:r>
            <a:r>
              <a:rPr lang="en-AU" altLang="zh-CN" sz="24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名在校生</a:t>
            </a:r>
            <a:r>
              <a:rPr lang="en-AU" sz="2400" dirty="0">
                <a:latin typeface="微软雅黑" pitchFamily="34" charset="-122"/>
                <a:ea typeface="微软雅黑" pitchFamily="34" charset="-122"/>
              </a:rPr>
              <a:t> </a:t>
            </a:r>
          </a:p>
          <a:p>
            <a:pPr lvl="1"/>
            <a:r>
              <a:rPr lang="en-AU" altLang="zh-CN" sz="2400" dirty="0">
                <a:latin typeface="微软雅黑" pitchFamily="34" charset="-122"/>
                <a:ea typeface="微软雅黑" pitchFamily="34" charset="-122"/>
              </a:rPr>
              <a:t>- 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拥有</a:t>
            </a:r>
            <a:r>
              <a:rPr lang="en-US" altLang="zh-CN" sz="2400" dirty="0">
                <a:latin typeface="微软雅黑" pitchFamily="34" charset="-122"/>
                <a:ea typeface="微软雅黑" pitchFamily="34" charset="-122"/>
              </a:rPr>
              <a:t>6200</a:t>
            </a: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名国际学生</a:t>
            </a:r>
            <a:endParaRPr lang="en-AU" sz="24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9825" y="5119688"/>
            <a:ext cx="25939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950" y="260350"/>
            <a:ext cx="8856663" cy="850900"/>
          </a:xfrm>
        </p:spPr>
        <p:txBody>
          <a:bodyPr>
            <a:noAutofit/>
          </a:bodyPr>
          <a:lstStyle/>
          <a:p>
            <a:pPr algn="ctr"/>
            <a:r>
              <a:rPr lang="en-US" altLang="zh-CN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5</a:t>
            </a:r>
            <a:r>
              <a:rPr lang="zh-CN" altLang="en-US" b="1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Arial" charset="0"/>
              </a:rPr>
              <a:t>位诺贝尔奖获得者</a:t>
            </a:r>
            <a:endParaRPr lang="en-AU" b="1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AU"/>
              <a:t>University of Adelaide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188B0E-C93A-48C6-8E89-7A59ACF0C58B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AU" altLang="zh-CN"/>
          </a:p>
        </p:txBody>
      </p:sp>
      <p:pic>
        <p:nvPicPr>
          <p:cNvPr id="23556" name="Picture 10" descr="w l bragg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1825" y="2098675"/>
            <a:ext cx="971550" cy="1362075"/>
          </a:xfrm>
          <a:ln w="38100">
            <a:solidFill>
              <a:srgbClr val="D6BF82"/>
            </a:solidFill>
          </a:ln>
        </p:spPr>
      </p:pic>
      <p:pic>
        <p:nvPicPr>
          <p:cNvPr id="23557" name="Picture 9" descr="w h brag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6550" y="1400175"/>
            <a:ext cx="971550" cy="1362075"/>
          </a:xfrm>
          <a:prstGeom prst="rect">
            <a:avLst/>
          </a:prstGeom>
          <a:noFill/>
          <a:ln w="38100">
            <a:solidFill>
              <a:srgbClr val="D6BF82"/>
            </a:solidFill>
            <a:miter lim="800000"/>
            <a:headEnd/>
            <a:tailEnd/>
          </a:ln>
        </p:spPr>
      </p:pic>
      <p:pic>
        <p:nvPicPr>
          <p:cNvPr id="23558" name="Picture 12" descr="coetze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8050" y="4259263"/>
            <a:ext cx="1184275" cy="1657350"/>
          </a:xfrm>
          <a:prstGeom prst="rect">
            <a:avLst/>
          </a:prstGeom>
          <a:noFill/>
          <a:ln w="38100">
            <a:solidFill>
              <a:srgbClr val="D6BF82"/>
            </a:solidFill>
            <a:miter lim="800000"/>
            <a:headEnd/>
            <a:tailEnd/>
          </a:ln>
        </p:spPr>
      </p:pic>
      <p:pic>
        <p:nvPicPr>
          <p:cNvPr id="23559" name="Picture 11" descr="florey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843463" y="1762125"/>
            <a:ext cx="1181100" cy="1657350"/>
          </a:xfrm>
          <a:ln w="38100">
            <a:solidFill>
              <a:srgbClr val="D6BF82"/>
            </a:solidFill>
          </a:ln>
        </p:spPr>
      </p:pic>
      <p:pic>
        <p:nvPicPr>
          <p:cNvPr id="23560" name="Picture 13" descr="warre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59338" y="4044950"/>
            <a:ext cx="1190625" cy="1657350"/>
          </a:xfrm>
          <a:prstGeom prst="rect">
            <a:avLst/>
          </a:prstGeom>
          <a:noFill/>
          <a:ln w="38100">
            <a:solidFill>
              <a:srgbClr val="D6BF82"/>
            </a:solidFill>
            <a:miter lim="800000"/>
            <a:headEnd/>
            <a:tailEnd/>
          </a:ln>
        </p:spPr>
      </p:pic>
      <p:sp>
        <p:nvSpPr>
          <p:cNvPr id="23561" name="TextBox 12"/>
          <p:cNvSpPr txBox="1">
            <a:spLocks noChangeArrowheads="1"/>
          </p:cNvSpPr>
          <p:nvPr/>
        </p:nvSpPr>
        <p:spPr bwMode="auto">
          <a:xfrm>
            <a:off x="2078038" y="2976563"/>
            <a:ext cx="2333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zh-CN">
                <a:latin typeface="Calibri" pitchFamily="34" charset="0"/>
              </a:rPr>
              <a:t>1915 (</a:t>
            </a:r>
            <a:r>
              <a:rPr lang="zh-CN" altLang="en-US">
                <a:latin typeface="Calibri" pitchFamily="34" charset="0"/>
              </a:rPr>
              <a:t>物理</a:t>
            </a:r>
            <a:r>
              <a:rPr lang="en-AU" altLang="zh-CN">
                <a:latin typeface="Calibri" pitchFamily="34" charset="0"/>
              </a:rPr>
              <a:t>)</a:t>
            </a:r>
          </a:p>
          <a:p>
            <a:r>
              <a:rPr lang="en-AU" altLang="zh-CN">
                <a:latin typeface="Calibri" pitchFamily="34" charset="0"/>
              </a:rPr>
              <a:t>Sir William Bragg</a:t>
            </a:r>
          </a:p>
          <a:p>
            <a:r>
              <a:rPr lang="en-AU" altLang="zh-CN">
                <a:latin typeface="Calibri" pitchFamily="34" charset="0"/>
              </a:rPr>
              <a:t>William L. Bragg</a:t>
            </a:r>
          </a:p>
        </p:txBody>
      </p:sp>
      <p:sp>
        <p:nvSpPr>
          <p:cNvPr id="23562" name="TextBox 13"/>
          <p:cNvSpPr txBox="1">
            <a:spLocks noChangeArrowheads="1"/>
          </p:cNvSpPr>
          <p:nvPr/>
        </p:nvSpPr>
        <p:spPr bwMode="auto">
          <a:xfrm>
            <a:off x="6178550" y="1955800"/>
            <a:ext cx="26257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zh-CN">
                <a:latin typeface="Calibri" pitchFamily="34" charset="0"/>
              </a:rPr>
              <a:t>1945 (</a:t>
            </a:r>
            <a:r>
              <a:rPr lang="zh-CN" altLang="en-US">
                <a:latin typeface="Calibri" pitchFamily="34" charset="0"/>
              </a:rPr>
              <a:t>医学</a:t>
            </a:r>
            <a:r>
              <a:rPr lang="en-AU" altLang="zh-CN">
                <a:latin typeface="Calibri" pitchFamily="34" charset="0"/>
              </a:rPr>
              <a:t>)</a:t>
            </a:r>
          </a:p>
          <a:p>
            <a:r>
              <a:rPr lang="en-AU" altLang="zh-CN">
                <a:latin typeface="Calibri" pitchFamily="34" charset="0"/>
              </a:rPr>
              <a:t>Sir Howard Walter Florey</a:t>
            </a:r>
          </a:p>
        </p:txBody>
      </p:sp>
      <p:sp>
        <p:nvSpPr>
          <p:cNvPr id="23563" name="TextBox 14"/>
          <p:cNvSpPr txBox="1">
            <a:spLocks noChangeArrowheads="1"/>
          </p:cNvSpPr>
          <p:nvPr/>
        </p:nvSpPr>
        <p:spPr bwMode="auto">
          <a:xfrm>
            <a:off x="6443663" y="4405313"/>
            <a:ext cx="17287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zh-CN">
                <a:latin typeface="Calibri" pitchFamily="34" charset="0"/>
              </a:rPr>
              <a:t>2005 (</a:t>
            </a:r>
            <a:r>
              <a:rPr lang="zh-CN" altLang="en-US">
                <a:latin typeface="Calibri" pitchFamily="34" charset="0"/>
              </a:rPr>
              <a:t>医学</a:t>
            </a:r>
            <a:r>
              <a:rPr lang="en-AU" altLang="zh-CN">
                <a:latin typeface="Calibri" pitchFamily="34" charset="0"/>
              </a:rPr>
              <a:t>)</a:t>
            </a:r>
          </a:p>
          <a:p>
            <a:r>
              <a:rPr lang="en-AU" altLang="zh-CN">
                <a:latin typeface="Calibri" pitchFamily="34" charset="0"/>
              </a:rPr>
              <a:t>J. Robin Warren</a:t>
            </a:r>
          </a:p>
        </p:txBody>
      </p:sp>
      <p:sp>
        <p:nvSpPr>
          <p:cNvPr id="23564" name="TextBox 15"/>
          <p:cNvSpPr txBox="1">
            <a:spLocks noChangeArrowheads="1"/>
          </p:cNvSpPr>
          <p:nvPr/>
        </p:nvSpPr>
        <p:spPr bwMode="auto">
          <a:xfrm>
            <a:off x="2395538" y="4727575"/>
            <a:ext cx="18716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AU" altLang="zh-CN">
                <a:latin typeface="Calibri" pitchFamily="34" charset="0"/>
              </a:rPr>
              <a:t>2003 (</a:t>
            </a:r>
            <a:r>
              <a:rPr lang="zh-CN" altLang="en-US">
                <a:latin typeface="Calibri" pitchFamily="34" charset="0"/>
              </a:rPr>
              <a:t>文学</a:t>
            </a:r>
            <a:r>
              <a:rPr lang="en-AU" altLang="zh-CN">
                <a:latin typeface="Calibri" pitchFamily="34" charset="0"/>
              </a:rPr>
              <a:t>)</a:t>
            </a:r>
          </a:p>
          <a:p>
            <a:r>
              <a:rPr lang="en-AU" altLang="zh-CN">
                <a:latin typeface="Calibri" pitchFamily="34" charset="0"/>
              </a:rPr>
              <a:t>J.M. Coetzee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Footer Placeholder 4"/>
          <p:cNvSpPr>
            <a:spLocks noGrp="1"/>
          </p:cNvSpPr>
          <p:nvPr>
            <p:ph type="ftr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AU" altLang="zh-CN">
                <a:solidFill>
                  <a:srgbClr val="898989"/>
                </a:solidFill>
              </a:rPr>
              <a:t>University of Adelaide</a:t>
            </a:r>
          </a:p>
        </p:txBody>
      </p:sp>
      <p:pic>
        <p:nvPicPr>
          <p:cNvPr id="10" name="Picture 2" descr="http://resources3.news.com.au/images/2010/12/11/1225969/480419-julia-gillard.jpg"/>
          <p:cNvPicPr>
            <a:picLocks noChangeAspect="1" noChangeArrowheads="1"/>
          </p:cNvPicPr>
          <p:nvPr/>
        </p:nvPicPr>
        <p:blipFill>
          <a:blip r:embed="rId3" cstate="print"/>
          <a:srcRect l="5967"/>
          <a:stretch>
            <a:fillRect/>
          </a:stretch>
        </p:blipFill>
        <p:spPr bwMode="auto">
          <a:xfrm>
            <a:off x="7064633" y="1412776"/>
            <a:ext cx="1982652" cy="295232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" name="Picture 4" descr="http://www.aas.org.sg/wp-content/uploads/2010/11/dr_tony_tan.jpg"/>
          <p:cNvPicPr>
            <a:picLocks noChangeAspect="1" noChangeArrowheads="1"/>
          </p:cNvPicPr>
          <p:nvPr/>
        </p:nvPicPr>
        <p:blipFill>
          <a:blip r:embed="rId4" cstate="print"/>
          <a:srcRect l="6739"/>
          <a:stretch>
            <a:fillRect/>
          </a:stretch>
        </p:blipFill>
        <p:spPr bwMode="auto">
          <a:xfrm>
            <a:off x="4883444" y="112327"/>
            <a:ext cx="2061700" cy="292215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4580" name="Slide Number Placeholder 5"/>
          <p:cNvSpPr>
            <a:spLocks noGrp="1"/>
          </p:cNvSpPr>
          <p:nvPr>
            <p:ph type="sldNum" sz="quarter" idx="11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C26975-2658-4486-BFCD-153788DE5410}" type="slidenum">
              <a:rPr lang="en-AU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AU" altLang="zh-CN"/>
          </a:p>
        </p:txBody>
      </p:sp>
      <p:pic>
        <p:nvPicPr>
          <p:cNvPr id="8" name="Picture 4" descr="http://upload.wikimedia.org/wikipedia/commons/e/e9/Astronaut_Andy_Thomas.jpg"/>
          <p:cNvPicPr>
            <a:picLocks noChangeAspect="1" noChangeArrowheads="1"/>
          </p:cNvPicPr>
          <p:nvPr/>
        </p:nvPicPr>
        <p:blipFill>
          <a:blip r:embed="rId5" cstate="print"/>
          <a:srcRect l="5971" t="9843"/>
          <a:stretch>
            <a:fillRect/>
          </a:stretch>
        </p:blipFill>
        <p:spPr bwMode="auto">
          <a:xfrm>
            <a:off x="4883444" y="3212975"/>
            <a:ext cx="2061700" cy="316835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1" name="Rectangle 10"/>
          <p:cNvSpPr/>
          <p:nvPr/>
        </p:nvSpPr>
        <p:spPr>
          <a:xfrm>
            <a:off x="34925" y="439738"/>
            <a:ext cx="4681538" cy="57246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</a:pPr>
            <a:r>
              <a:rPr lang="zh-CN" altLang="en-US" sz="3600" b="1" dirty="0" smtClean="0">
                <a:solidFill>
                  <a:srgbClr val="FF0000"/>
                </a:solidFill>
                <a:latin typeface="Calibri" pitchFamily="34" charset="0"/>
                <a:ea typeface="微软雅黑" pitchFamily="34" charset="-122"/>
              </a:rPr>
              <a:t>杰出的教育成果</a:t>
            </a:r>
            <a:endParaRPr lang="en-AU" altLang="zh-CN" sz="32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>
              <a:buClr>
                <a:srgbClr val="000000"/>
              </a:buClr>
            </a:pPr>
            <a:endParaRPr lang="en-AU" altLang="zh-CN" sz="10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buFont typeface="Arial" charset="0"/>
              <a:buChar char="•"/>
            </a:pPr>
            <a:r>
              <a:rPr lang="en-AU" altLang="zh-CN" sz="2400" dirty="0">
                <a:solidFill>
                  <a:srgbClr val="000000"/>
                </a:solidFill>
                <a:latin typeface="Calibri" pitchFamily="34" charset="0"/>
              </a:rPr>
              <a:t>  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全球大学综合排名前</a:t>
            </a:r>
            <a:r>
              <a:rPr lang="en-US" altLang="zh-CN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1%</a:t>
            </a:r>
          </a:p>
          <a:p>
            <a:endParaRPr lang="en-AU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r>
              <a:rPr lang="en-AU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拥有</a:t>
            </a:r>
            <a:r>
              <a:rPr lang="en-US" altLang="zh-CN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108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位罗德奖学金获得者及杰出校友</a:t>
            </a:r>
            <a:endParaRPr lang="en-AU" sz="2400" b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buFont typeface="Arial" charset="0"/>
              <a:buChar char="•"/>
            </a:pPr>
            <a:endParaRPr lang="en-AU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新加坡首任民选总统王鼎昌</a:t>
            </a:r>
            <a:endParaRPr lang="en-US" altLang="zh-CN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en-US" altLang="zh-CN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新加坡现任总统陈庆炎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en-US" altLang="zh-CN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zh-CN" altLang="en-US" sz="2400" dirty="0">
                <a:latin typeface="微软雅黑" pitchFamily="34" charset="-122"/>
                <a:ea typeface="微软雅黑" pitchFamily="34" charset="-122"/>
              </a:rPr>
              <a:t>澳洲首位女总理吉拉德</a:t>
            </a:r>
            <a:endParaRPr lang="en-US" altLang="zh-CN" sz="2400" dirty="0"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v"/>
            </a:pPr>
            <a:endParaRPr lang="en-US" altLang="zh-CN" sz="2400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lvl="1" indent="-285750">
              <a:buFont typeface="Wingdings" pitchFamily="2" charset="2"/>
              <a:buChar char="v"/>
            </a:pPr>
            <a:r>
              <a:rPr lang="en-US" altLang="zh-CN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Dr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Andy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Thomas, 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澳洲第一位美国</a:t>
            </a:r>
            <a:r>
              <a:rPr lang="en-US" altLang="zh-CN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NASA</a:t>
            </a:r>
            <a:r>
              <a:rPr lang="zh-CN" altLang="en-US" sz="2400" dirty="0">
                <a:solidFill>
                  <a:srgbClr val="000000"/>
                </a:solidFill>
                <a:latin typeface="微软雅黑" pitchFamily="34" charset="-122"/>
                <a:ea typeface="微软雅黑" pitchFamily="34" charset="-122"/>
              </a:rPr>
              <a:t>宇航员</a:t>
            </a:r>
          </a:p>
          <a:p>
            <a:pPr marL="742950" lvl="1" indent="-285750">
              <a:buFont typeface="Wingdings" pitchFamily="2" charset="2"/>
              <a:buChar char="v"/>
            </a:pPr>
            <a:endParaRPr lang="en-AU" sz="1400" i="1" dirty="0">
              <a:solidFill>
                <a:srgbClr val="000000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oA_PPT1">
  <a:themeElements>
    <a:clrScheme name="Custom UofA">
      <a:dk1>
        <a:sysClr val="windowText" lastClr="000000"/>
      </a:dk1>
      <a:lt1>
        <a:sysClr val="window" lastClr="FFFFFF"/>
      </a:lt1>
      <a:dk2>
        <a:srgbClr val="0F497B"/>
      </a:dk2>
      <a:lt2>
        <a:srgbClr val="EEECE1"/>
      </a:lt2>
      <a:accent1>
        <a:srgbClr val="005A9C"/>
      </a:accent1>
      <a:accent2>
        <a:srgbClr val="ED1C2E"/>
      </a:accent2>
      <a:accent3>
        <a:srgbClr val="B38808"/>
      </a:accent3>
      <a:accent4>
        <a:srgbClr val="4391CA"/>
      </a:accent4>
      <a:accent5>
        <a:srgbClr val="C7DAEA"/>
      </a:accent5>
      <a:accent6>
        <a:srgbClr val="D6B400"/>
      </a:accent6>
      <a:hlink>
        <a:srgbClr val="0070C0"/>
      </a:hlink>
      <a:folHlink>
        <a:srgbClr val="C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UoA_PPT1.potx</Template>
  <TotalTime>1877</TotalTime>
  <Words>1593</Words>
  <Application>Microsoft Office PowerPoint</Application>
  <PresentationFormat>全屏显示(4:3)</PresentationFormat>
  <Paragraphs>332</Paragraphs>
  <Slides>26</Slides>
  <Notes>14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UoA_PPT1</vt:lpstr>
      <vt:lpstr>THE UNIVERSITY OF ADELAIDE 阿德莱德大学</vt:lpstr>
      <vt:lpstr>Where is Adelaide?                                                     地理位置</vt:lpstr>
      <vt:lpstr>幻灯片 3</vt:lpstr>
      <vt:lpstr>阿德莱德-最佳求学之地 </vt:lpstr>
      <vt:lpstr>阿德莱德-最佳性价比城市</vt:lpstr>
      <vt:lpstr>阿德莱德-真正的澳洲体验</vt:lpstr>
      <vt:lpstr>幻灯片 7</vt:lpstr>
      <vt:lpstr>5位诺贝尔奖获得者</vt:lpstr>
      <vt:lpstr>幻灯片 9</vt:lpstr>
      <vt:lpstr>幻灯片 10</vt:lpstr>
      <vt:lpstr>幻灯片 11</vt:lpstr>
      <vt:lpstr>幻灯片 12</vt:lpstr>
      <vt:lpstr>Faculty of the Professions 专业学部</vt:lpstr>
      <vt:lpstr>Our Accolades  学院荣誉 </vt:lpstr>
      <vt:lpstr>Business School 阿德莱德大学商学院</vt:lpstr>
      <vt:lpstr>Do you have internships? 实习机会？</vt:lpstr>
      <vt:lpstr>What are some of the companies…</vt:lpstr>
      <vt:lpstr>幻灯片 18</vt:lpstr>
      <vt:lpstr> Master of Wine Business 特色课程——葡萄酒商业</vt:lpstr>
      <vt:lpstr>Faculty of Arts 文科学部</vt:lpstr>
      <vt:lpstr>翻译与跨文化交流硕士</vt:lpstr>
      <vt:lpstr>Campus Life 校园生活</vt:lpstr>
      <vt:lpstr>Campus Life</vt:lpstr>
      <vt:lpstr>Our Graduate-ZHAO Cheng</vt:lpstr>
      <vt:lpstr>幻灯片 25</vt:lpstr>
      <vt:lpstr>Thank You 谢谢</vt:lpstr>
    </vt:vector>
  </TitlesOfParts>
  <Company>The University of Adelaide</Company>
  <LinksUpToDate>false</LinksUpToDate>
  <SharedDoc>false</SharedDoc>
  <HyperlinksChanged>false</HyperlinksChanged>
  <AppVersion>12.0000</AppVersion>
</Properties>
</file>

<file path=docProps/core.xml><?xml version="1.0" encoding="utf-8"?>
<coreProperties xmlns="http://schemas.openxmlformats.org/package/2006/metadata/core-properties" xmlns:cp="http://schemas.openxmlformats.org/package/2006/metadata/core-properties" xmlns:dc="http://purl.org/dc/elements/1.1/" xmlns:dcterms="http://purl.org/dc/terms/" xmlns:xsi="http://www.w3.org/2001/XMLSchema-instance">
  <dcterms:created xsi:type="dcterms:W3CDTF">2012-09-13T03:45:37Z</dcterms:created>
  <dc:creator>aidi</dc:creator>
  <lastModifiedBy>aidi</lastModifiedBy>
  <dcterms:modified xsi:type="dcterms:W3CDTF">2015-10-16T10:19:58Z</dcterms:modified>
  <revision>278</revision>
  <dc:title>Slide 1</dc:title>
</coreProperties>
</file>