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thumbnail" Target="docProps/thumbnail.jpeg"/>
  <Relationship Id="rId3" Type="http://schemas.openxmlformats.org/package/2006/relationships/metadata/core-properties" Target="docProps/core.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1" r:id="rId3"/>
    <p:sldMasterId id="2147483662" r:id="rId4"/>
    <p:sldMasterId id="2147483663" r:id="rId5"/>
    <p:sldMasterId id="2147483664" r:id="rId6"/>
    <p:sldMasterId id="2147483665" r:id="rId7"/>
    <p:sldMasterId id="2147483666" r:id="rId8"/>
    <p:sldMasterId id="2147483667" r:id="rId9"/>
    <p:sldMasterId id="2147483668" r:id="rId10"/>
    <p:sldMasterId id="2147483669" r:id="rId11"/>
    <p:sldMasterId id="2147483670" r:id="rId12"/>
    <p:sldMasterId id="2147483671" r:id="rId13"/>
  </p:sldMasterIdLst>
  <p:notesMasterIdLst>
    <p:notesMasterId r:id="rId40"/>
  </p:notesMasterIdLst>
  <p:handoutMasterIdLst>
    <p:handoutMasterId r:id="rId41"/>
  </p:handoutMasterIdLst>
  <p:sldIdLst>
    <p:sldId id="265" r:id="rId14"/>
    <p:sldId id="278" r:id="rId15"/>
    <p:sldId id="338" r:id="rId16"/>
    <p:sldId id="339" r:id="rId17"/>
    <p:sldId id="317" r:id="rId18"/>
    <p:sldId id="318" r:id="rId19"/>
    <p:sldId id="320" r:id="rId20"/>
    <p:sldId id="321" r:id="rId21"/>
    <p:sldId id="328" r:id="rId22"/>
    <p:sldId id="329" r:id="rId23"/>
    <p:sldId id="330" r:id="rId24"/>
    <p:sldId id="323" r:id="rId25"/>
    <p:sldId id="325" r:id="rId26"/>
    <p:sldId id="276" r:id="rId27"/>
    <p:sldId id="285" r:id="rId28"/>
    <p:sldId id="294" r:id="rId29"/>
    <p:sldId id="295" r:id="rId30"/>
    <p:sldId id="296" r:id="rId31"/>
    <p:sldId id="301" r:id="rId32"/>
    <p:sldId id="340" r:id="rId33"/>
    <p:sldId id="306" r:id="rId34"/>
    <p:sldId id="307" r:id="rId35"/>
    <p:sldId id="315" r:id="rId36"/>
    <p:sldId id="326" r:id="rId37"/>
    <p:sldId id="334" r:id="rId38"/>
    <p:sldId id="336" r:id="rId39"/>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99"/>
    <a:srgbClr val="C0C0C0"/>
    <a:srgbClr val="969696"/>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76936" autoAdjust="0"/>
  </p:normalViewPr>
  <p:slideViewPr>
    <p:cSldViewPr>
      <p:cViewPr varScale="1">
        <p:scale>
          <a:sx n="56" d="100"/>
          <a:sy n="56" d="100"/>
        </p:scale>
        <p:origin x="-1776" y="-84"/>
      </p:cViewPr>
      <p:guideLst>
        <p:guide orient="horz" pos="2160"/>
        <p:guide pos="2880"/>
      </p:guideLst>
    </p:cSldViewPr>
  </p:slideViewPr>
  <p:outlineViewPr>
    <p:cViewPr>
      <p:scale>
        <a:sx n="33" d="100"/>
        <a:sy n="33" d="100"/>
      </p:scale>
      <p:origin x="36"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9" d="100"/>
          <a:sy n="79" d="100"/>
        </p:scale>
        <p:origin x="-2016" y="-102"/>
      </p:cViewPr>
      <p:guideLst>
        <p:guide orient="horz" pos="3024"/>
        <p:guide pos="2304"/>
      </p:guideLst>
    </p:cSldViewPr>
  </p:notesViewPr>
  <p:gridSpacing cx="72008" cy="72008"/>
</p:viewPr>
</file>

<file path=ppt/_rels/presentation.xml.rels><?xml version="1.0" encoding="UTF-8"?>

<Relationships xmlns="http://schemas.openxmlformats.org/package/2006/relationships">
  <Relationship Id="rId1" Type="http://schemas.openxmlformats.org/officeDocument/2006/relationships/slideMaster" Target="slideMasters/slideMaster1.xml"/>
  <Relationship Id="rId10" Type="http://schemas.openxmlformats.org/officeDocument/2006/relationships/slideMaster" Target="slideMasters/slideMaster10.xml"/>
  <Relationship Id="rId11" Type="http://schemas.openxmlformats.org/officeDocument/2006/relationships/slideMaster" Target="slideMasters/slideMaster11.xml"/>
  <Relationship Id="rId12" Type="http://schemas.openxmlformats.org/officeDocument/2006/relationships/slideMaster" Target="slideMasters/slideMaster12.xml"/>
  <Relationship Id="rId13" Type="http://schemas.openxmlformats.org/officeDocument/2006/relationships/slideMaster" Target="slideMasters/slideMaster13.xml"/>
  <Relationship Id="rId14" Type="http://schemas.openxmlformats.org/officeDocument/2006/relationships/slide" Target="slides/slide1.xml"/>
  <Relationship Id="rId15" Type="http://schemas.openxmlformats.org/officeDocument/2006/relationships/slide" Target="slides/slide2.xml"/>
  <Relationship Id="rId16" Type="http://schemas.openxmlformats.org/officeDocument/2006/relationships/slide" Target="slides/slide3.xml"/>
  <Relationship Id="rId17" Type="http://schemas.openxmlformats.org/officeDocument/2006/relationships/slide" Target="slides/slide4.xml"/>
  <Relationship Id="rId18" Type="http://schemas.openxmlformats.org/officeDocument/2006/relationships/slide" Target="slides/slide5.xml"/>
  <Relationship Id="rId19" Type="http://schemas.openxmlformats.org/officeDocument/2006/relationships/slide" Target="slides/slide6.xml"/>
  <Relationship Id="rId2" Type="http://schemas.openxmlformats.org/officeDocument/2006/relationships/slideMaster" Target="slideMasters/slideMaster2.xml"/>
  <Relationship Id="rId20" Type="http://schemas.openxmlformats.org/officeDocument/2006/relationships/slide" Target="slides/slide7.xml"/>
  <Relationship Id="rId21" Type="http://schemas.openxmlformats.org/officeDocument/2006/relationships/slide" Target="slides/slide8.xml"/>
  <Relationship Id="rId22" Type="http://schemas.openxmlformats.org/officeDocument/2006/relationships/slide" Target="slides/slide9.xml"/>
  <Relationship Id="rId23" Type="http://schemas.openxmlformats.org/officeDocument/2006/relationships/slide" Target="slides/slide10.xml"/>
  <Relationship Id="rId24" Type="http://schemas.openxmlformats.org/officeDocument/2006/relationships/slide" Target="slides/slide11.xml"/>
  <Relationship Id="rId25" Type="http://schemas.openxmlformats.org/officeDocument/2006/relationships/slide" Target="slides/slide12.xml"/>
  <Relationship Id="rId26" Type="http://schemas.openxmlformats.org/officeDocument/2006/relationships/slide" Target="slides/slide13.xml"/>
  <Relationship Id="rId27" Type="http://schemas.openxmlformats.org/officeDocument/2006/relationships/slide" Target="slides/slide14.xml"/>
  <Relationship Id="rId28" Type="http://schemas.openxmlformats.org/officeDocument/2006/relationships/slide" Target="slides/slide15.xml"/>
  <Relationship Id="rId29" Type="http://schemas.openxmlformats.org/officeDocument/2006/relationships/slide" Target="slides/slide16.xml"/>
  <Relationship Id="rId3" Type="http://schemas.openxmlformats.org/officeDocument/2006/relationships/slideMaster" Target="slideMasters/slideMaster3.xml"/>
  <Relationship Id="rId30" Type="http://schemas.openxmlformats.org/officeDocument/2006/relationships/slide" Target="slides/slide17.xml"/>
  <Relationship Id="rId31" Type="http://schemas.openxmlformats.org/officeDocument/2006/relationships/slide" Target="slides/slide18.xml"/>
  <Relationship Id="rId32" Type="http://schemas.openxmlformats.org/officeDocument/2006/relationships/slide" Target="slides/slide19.xml"/>
  <Relationship Id="rId33" Type="http://schemas.openxmlformats.org/officeDocument/2006/relationships/slide" Target="slides/slide20.xml"/>
  <Relationship Id="rId34" Type="http://schemas.openxmlformats.org/officeDocument/2006/relationships/slide" Target="slides/slide21.xml"/>
  <Relationship Id="rId35" Type="http://schemas.openxmlformats.org/officeDocument/2006/relationships/slide" Target="slides/slide22.xml"/>
  <Relationship Id="rId36" Type="http://schemas.openxmlformats.org/officeDocument/2006/relationships/slide" Target="slides/slide23.xml"/>
  <Relationship Id="rId37" Type="http://schemas.openxmlformats.org/officeDocument/2006/relationships/slide" Target="slides/slide24.xml"/>
  <Relationship Id="rId38" Type="http://schemas.openxmlformats.org/officeDocument/2006/relationships/slide" Target="slides/slide25.xml"/>
  <Relationship Id="rId39" Type="http://schemas.openxmlformats.org/officeDocument/2006/relationships/slide" Target="slides/slide26.xml"/>
  <Relationship Id="rId4" Type="http://schemas.openxmlformats.org/officeDocument/2006/relationships/slideMaster" Target="slideMasters/slideMaster4.xml"/>
  <Relationship Id="rId40" Type="http://schemas.openxmlformats.org/officeDocument/2006/relationships/notesMaster" Target="notesMasters/notesMaster1.xml"/>
  <Relationship Id="rId41" Type="http://schemas.openxmlformats.org/officeDocument/2006/relationships/handoutMaster" Target="handoutMasters/handoutMaster1.xml"/>
  <Relationship Id="rId42" Type="http://schemas.openxmlformats.org/officeDocument/2006/relationships/presProps" Target="presProps.xml"/>
  <Relationship Id="rId43" Type="http://schemas.openxmlformats.org/officeDocument/2006/relationships/viewProps" Target="viewProps.xml"/>
  <Relationship Id="rId44" Type="http://schemas.openxmlformats.org/officeDocument/2006/relationships/theme" Target="theme/theme1.xml"/>
  <Relationship Id="rId45" Type="http://schemas.openxmlformats.org/officeDocument/2006/relationships/tableStyles" Target="tableStyles.xml"/>
  <Relationship Id="rId5" Type="http://schemas.openxmlformats.org/officeDocument/2006/relationships/slideMaster" Target="slideMasters/slideMaster5.xml"/>
  <Relationship Id="rId6" Type="http://schemas.openxmlformats.org/officeDocument/2006/relationships/slideMaster" Target="slideMasters/slideMaster6.xml"/>
  <Relationship Id="rId7" Type="http://schemas.openxmlformats.org/officeDocument/2006/relationships/slideMaster" Target="slideMasters/slideMaster7.xml"/>
  <Relationship Id="rId8" Type="http://schemas.openxmlformats.org/officeDocument/2006/relationships/slideMaster" Target="slideMasters/slideMaster8.xml"/>
  <Relationship Id="rId9" Type="http://schemas.openxmlformats.org/officeDocument/2006/relationships/slideMaster" Target="slideMasters/slideMaster9.xml"/>
</Relationships>

</file>

<file path=ppt/drawings/_rels/vmlDrawing1.vml.rels><?xml version="1.0" encoding="UTF-8"?>

<Relationships xmlns="http://schemas.openxmlformats.org/package/2006/relationships">
  <Relationship Id="rId1" Type="http://schemas.openxmlformats.org/officeDocument/2006/relationships/image" Target="../media/image12.emf"/>
</Relationships>

</file>

<file path=ppt/handoutMasters/_rels/handoutMaster1.xml.rels><?xml version="1.0" encoding="UTF-8"?>

<Relationships xmlns="http://schemas.openxmlformats.org/package/2006/relationships">
  <Relationship Id="rId1" Type="http://schemas.openxmlformats.org/officeDocument/2006/relationships/theme" Target="../theme/theme15.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wrap="square" lIns="96661" tIns="48331" rIns="96661" bIns="48331" numCol="1" anchor="t" anchorCtr="0" compatLnSpc="1">
            <a:prstTxWarp prst="textNoShape">
              <a:avLst/>
            </a:prstTxWarp>
          </a:bodyPr>
          <a:lstStyle>
            <a:lvl1pPr eaLnBrk="1" hangingPunct="1">
              <a:defRPr sz="1300">
                <a:latin typeface="Calibri" pitchFamily="34" charset="0"/>
              </a:defRPr>
            </a:lvl1pPr>
          </a:lstStyle>
          <a:p>
            <a:pPr>
              <a:defRPr/>
            </a:pPr>
            <a:endParaRPr lang="en-GB"/>
          </a:p>
        </p:txBody>
      </p:sp>
      <p:sp>
        <p:nvSpPr>
          <p:cNvPr id="3" name="Date Placeholder 2"/>
          <p:cNvSpPr>
            <a:spLocks noGrp="1"/>
          </p:cNvSpPr>
          <p:nvPr>
            <p:ph type="dt" sz="quarter" idx="1"/>
          </p:nvPr>
        </p:nvSpPr>
        <p:spPr>
          <a:xfrm>
            <a:off x="4143375" y="0"/>
            <a:ext cx="3170238" cy="479425"/>
          </a:xfrm>
          <a:prstGeom prst="rect">
            <a:avLst/>
          </a:prstGeom>
        </p:spPr>
        <p:txBody>
          <a:bodyPr vert="horz" lIns="96661" tIns="48331" rIns="96661" bIns="48331" rtlCol="0"/>
          <a:lstStyle>
            <a:lvl1pPr algn="r" eaLnBrk="1" fontAlgn="auto" hangingPunct="1">
              <a:spcBef>
                <a:spcPts val="0"/>
              </a:spcBef>
              <a:spcAft>
                <a:spcPts val="0"/>
              </a:spcAft>
              <a:defRPr sz="1300">
                <a:latin typeface="+mn-lt"/>
              </a:defRPr>
            </a:lvl1pPr>
          </a:lstStyle>
          <a:p>
            <a:pPr>
              <a:defRPr/>
            </a:pPr>
            <a:r>
              <a:rPr lang="en-US"/>
              <a:t>June 2011</a:t>
            </a:r>
          </a:p>
        </p:txBody>
      </p:sp>
      <p:sp>
        <p:nvSpPr>
          <p:cNvPr id="4" name="Footer Placeholder 3"/>
          <p:cNvSpPr>
            <a:spLocks noGrp="1"/>
          </p:cNvSpPr>
          <p:nvPr>
            <p:ph type="ftr" sz="quarter" idx="2"/>
          </p:nvPr>
        </p:nvSpPr>
        <p:spPr>
          <a:xfrm>
            <a:off x="0" y="9120188"/>
            <a:ext cx="3170238" cy="479425"/>
          </a:xfrm>
          <a:prstGeom prst="rect">
            <a:avLst/>
          </a:prstGeom>
        </p:spPr>
        <p:txBody>
          <a:bodyPr vert="horz" wrap="square" lIns="96661" tIns="48331" rIns="96661" bIns="48331" numCol="1" anchor="b" anchorCtr="0" compatLnSpc="1">
            <a:prstTxWarp prst="textNoShape">
              <a:avLst/>
            </a:prstTxWarp>
          </a:bodyPr>
          <a:lstStyle>
            <a:lvl1pPr eaLnBrk="1" hangingPunct="1">
              <a:defRPr sz="1300">
                <a:latin typeface="Calibri" pitchFamily="34" charset="0"/>
              </a:defRPr>
            </a:lvl1pPr>
          </a:lstStyle>
          <a:p>
            <a:pPr>
              <a:defRPr/>
            </a:pPr>
            <a:endParaRPr lang="en-GB"/>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wrap="square" lIns="96661" tIns="48331" rIns="96661" bIns="48331" numCol="1" anchor="b" anchorCtr="0" compatLnSpc="1">
            <a:prstTxWarp prst="textNoShape">
              <a:avLst/>
            </a:prstTxWarp>
          </a:bodyPr>
          <a:lstStyle>
            <a:lvl1pPr algn="r" eaLnBrk="1" hangingPunct="1">
              <a:defRPr sz="1300">
                <a:latin typeface="Calibri" panose="020F0502020204030204" pitchFamily="34" charset="0"/>
              </a:defRPr>
            </a:lvl1pPr>
          </a:lstStyle>
          <a:p>
            <a:pPr>
              <a:defRPr/>
            </a:pPr>
            <a:fld id="{6D7CF141-A8A2-4D41-8C64-7E0246BFB459}" type="slidenum">
              <a:rPr lang="en-US" altLang="en-US"/>
              <a:pPr>
                <a:defRPr/>
              </a:pPr>
              <a:t>‹#›</a:t>
            </a:fld>
            <a:endParaRPr lang="en-US" altLang="en-US"/>
          </a:p>
        </p:txBody>
      </p:sp>
    </p:spTree>
    <p:extLst>
      <p:ext uri="{BB962C8B-B14F-4D97-AF65-F5344CB8AC3E}">
        <p14:creationId xmlns:p14="http://schemas.microsoft.com/office/powerpoint/2010/main" val="1132427953"/>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Relationships xmlns="http://schemas.openxmlformats.org/package/2006/relationships">
  <Relationship Id="rId1" Type="http://schemas.openxmlformats.org/officeDocument/2006/relationships/theme" Target="../theme/theme14.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wrap="square" lIns="96661" tIns="48331" rIns="96661" bIns="48331" numCol="1" anchor="t" anchorCtr="0" compatLnSpc="1">
            <a:prstTxWarp prst="textNoShape">
              <a:avLst/>
            </a:prstTxWarp>
          </a:bodyPr>
          <a:lstStyle>
            <a:lvl1pPr eaLnBrk="1" hangingPunct="1">
              <a:defRPr sz="1300">
                <a:latin typeface="Calibri" pitchFamily="34" charset="0"/>
              </a:defRPr>
            </a:lvl1pPr>
          </a:lstStyle>
          <a:p>
            <a:pPr>
              <a:defRPr/>
            </a:pPr>
            <a:endParaRPr lang="en-GB"/>
          </a:p>
        </p:txBody>
      </p:sp>
      <p:sp>
        <p:nvSpPr>
          <p:cNvPr id="3" name="Date Placeholder 2"/>
          <p:cNvSpPr>
            <a:spLocks noGrp="1"/>
          </p:cNvSpPr>
          <p:nvPr>
            <p:ph type="dt" idx="1"/>
          </p:nvPr>
        </p:nvSpPr>
        <p:spPr>
          <a:xfrm>
            <a:off x="4143375" y="0"/>
            <a:ext cx="3170238" cy="479425"/>
          </a:xfrm>
          <a:prstGeom prst="rect">
            <a:avLst/>
          </a:prstGeom>
        </p:spPr>
        <p:txBody>
          <a:bodyPr vert="horz" lIns="96661" tIns="48331" rIns="96661" bIns="48331" rtlCol="0"/>
          <a:lstStyle>
            <a:lvl1pPr algn="r" eaLnBrk="1" fontAlgn="auto" hangingPunct="1">
              <a:spcBef>
                <a:spcPts val="0"/>
              </a:spcBef>
              <a:spcAft>
                <a:spcPts val="0"/>
              </a:spcAft>
              <a:defRPr sz="1300">
                <a:latin typeface="+mn-lt"/>
              </a:defRPr>
            </a:lvl1pPr>
          </a:lstStyle>
          <a:p>
            <a:pPr>
              <a:defRPr/>
            </a:pPr>
            <a:r>
              <a:rPr lang="en-US"/>
              <a:t>June 2011</a:t>
            </a:r>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6661" tIns="48331" rIns="96661" bIns="4833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20188"/>
            <a:ext cx="3170238" cy="479425"/>
          </a:xfrm>
          <a:prstGeom prst="rect">
            <a:avLst/>
          </a:prstGeom>
        </p:spPr>
        <p:txBody>
          <a:bodyPr vert="horz" wrap="square" lIns="96661" tIns="48331" rIns="96661" bIns="48331" numCol="1" anchor="b" anchorCtr="0" compatLnSpc="1">
            <a:prstTxWarp prst="textNoShape">
              <a:avLst/>
            </a:prstTxWarp>
          </a:bodyPr>
          <a:lstStyle>
            <a:lvl1pPr eaLnBrk="1" hangingPunct="1">
              <a:defRPr sz="1300">
                <a:latin typeface="Calibri" pitchFamily="34" charset="0"/>
              </a:defRPr>
            </a:lvl1pPr>
          </a:lstStyle>
          <a:p>
            <a:pPr>
              <a:defRPr/>
            </a:pPr>
            <a:endParaRPr lang="en-GB"/>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wrap="square" lIns="96661" tIns="48331" rIns="96661" bIns="48331" numCol="1" anchor="b" anchorCtr="0" compatLnSpc="1">
            <a:prstTxWarp prst="textNoShape">
              <a:avLst/>
            </a:prstTxWarp>
          </a:bodyPr>
          <a:lstStyle>
            <a:lvl1pPr algn="r" eaLnBrk="1" hangingPunct="1">
              <a:defRPr sz="1300">
                <a:latin typeface="Calibri" panose="020F0502020204030204" pitchFamily="34" charset="0"/>
              </a:defRPr>
            </a:lvl1pPr>
          </a:lstStyle>
          <a:p>
            <a:pPr>
              <a:defRPr/>
            </a:pPr>
            <a:fld id="{4401F828-82DF-4A2A-9794-F96795C06480}" type="slidenum">
              <a:rPr lang="en-US" altLang="en-US"/>
              <a:pPr>
                <a:defRPr/>
              </a:pPr>
              <a:t>‹#›</a:t>
            </a:fld>
            <a:endParaRPr lang="en-US" altLang="en-US"/>
          </a:p>
        </p:txBody>
      </p:sp>
    </p:spTree>
    <p:extLst>
      <p:ext uri="{BB962C8B-B14F-4D97-AF65-F5344CB8AC3E}">
        <p14:creationId xmlns:p14="http://schemas.microsoft.com/office/powerpoint/2010/main" val="1932248406"/>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1.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2.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13.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14.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1.xml"/>
</Relationships>

</file>

<file path=ppt/notesSlides/_rels/notesSlide15.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2.xml"/>
</Relationships>

</file>

<file path=ppt/notesSlides/_rels/notesSlide16.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3.xml"/>
</Relationships>

</file>

<file path=ppt/notesSlides/_rels/notesSlide17.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4.xml"/>
</Relationships>

</file>

<file path=ppt/notesSlides/_rels/notesSlide18.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5.xml"/>
</Relationships>

</file>

<file path=ppt/notesSlides/_rels/notesSlide2.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3.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4.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5.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6.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7.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8.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9.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smtClean="0"/>
          </a:p>
        </p:txBody>
      </p:sp>
      <p:sp>
        <p:nvSpPr>
          <p:cNvPr id="16388" name="Slide Number Placeholder 3"/>
          <p:cNvSpPr txBox="1">
            <a:spLocks noGrp="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a:spcBef>
                <a:spcPct val="30000"/>
              </a:spcBef>
              <a:defRPr sz="1200">
                <a:solidFill>
                  <a:schemeClr val="tx1"/>
                </a:solidFill>
                <a:latin typeface="Calibri" panose="020F0502020204030204" pitchFamily="34" charset="0"/>
              </a:defRPr>
            </a:lvl1pPr>
            <a:lvl2pPr marL="742950" indent="-285750" defTabSz="966788">
              <a:spcBef>
                <a:spcPct val="30000"/>
              </a:spcBef>
              <a:defRPr sz="1200">
                <a:solidFill>
                  <a:schemeClr val="tx1"/>
                </a:solidFill>
                <a:latin typeface="Calibri" panose="020F0502020204030204" pitchFamily="34" charset="0"/>
              </a:defRPr>
            </a:lvl2pPr>
            <a:lvl3pPr marL="1143000" indent="-228600" defTabSz="966788">
              <a:spcBef>
                <a:spcPct val="30000"/>
              </a:spcBef>
              <a:defRPr sz="1200">
                <a:solidFill>
                  <a:schemeClr val="tx1"/>
                </a:solidFill>
                <a:latin typeface="Calibri" panose="020F0502020204030204" pitchFamily="34" charset="0"/>
              </a:defRPr>
            </a:lvl3pPr>
            <a:lvl4pPr marL="1600200" indent="-228600" defTabSz="966788">
              <a:spcBef>
                <a:spcPct val="30000"/>
              </a:spcBef>
              <a:defRPr sz="1200">
                <a:solidFill>
                  <a:schemeClr val="tx1"/>
                </a:solidFill>
                <a:latin typeface="Calibri" panose="020F0502020204030204" pitchFamily="34" charset="0"/>
              </a:defRPr>
            </a:lvl4pPr>
            <a:lvl5pPr marL="2057400" indent="-228600" defTabSz="966788">
              <a:spcBef>
                <a:spcPct val="30000"/>
              </a:spcBef>
              <a:defRPr sz="1200">
                <a:solidFill>
                  <a:schemeClr val="tx1"/>
                </a:solidFill>
                <a:latin typeface="Calibri" panose="020F0502020204030204" pitchFamily="34" charset="0"/>
              </a:defRPr>
            </a:lvl5pPr>
            <a:lvl6pPr marL="2514600" indent="-228600" defTabSz="966788"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66788"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66788"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66788"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CD2B6BB6-BC16-4CE9-A2A4-990BC4FB7B89}" type="slidenum">
              <a:rPr lang="en-GB" altLang="en-US" sz="1300"/>
              <a:pPr algn="r" eaLnBrk="1" hangingPunct="1">
                <a:spcBef>
                  <a:spcPct val="0"/>
                </a:spcBef>
              </a:pPr>
              <a:t>1</a:t>
            </a:fld>
            <a:endParaRPr lang="en-GB" altLang="en-US" sz="1300"/>
          </a:p>
        </p:txBody>
      </p:sp>
    </p:spTree>
    <p:extLst>
      <p:ext uri="{BB962C8B-B14F-4D97-AF65-F5344CB8AC3E}">
        <p14:creationId xmlns:p14="http://schemas.microsoft.com/office/powerpoint/2010/main" val="8034473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341B776-94E7-429D-89FA-F489DCC76E6F}" type="slidenum">
              <a:rPr lang="en-GB" altLang="en-US" sz="1300" smtClean="0"/>
              <a:pPr>
                <a:spcBef>
                  <a:spcPct val="0"/>
                </a:spcBef>
              </a:pPr>
              <a:t>17</a:t>
            </a:fld>
            <a:endParaRPr lang="en-GB" altLang="en-US" sz="1300" smtClean="0"/>
          </a:p>
        </p:txBody>
      </p:sp>
      <p:sp>
        <p:nvSpPr>
          <p:cNvPr id="471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39760913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6B32D4D-D31C-4BD0-91D2-BCE25FA7E8A6}" type="slidenum">
              <a:rPr lang="en-GB" altLang="en-US" sz="1300" smtClean="0"/>
              <a:pPr>
                <a:spcBef>
                  <a:spcPct val="0"/>
                </a:spcBef>
              </a:pPr>
              <a:t>18</a:t>
            </a:fld>
            <a:endParaRPr lang="en-GB" altLang="en-US" sz="1300" smtClean="0"/>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4440339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81CC6F2-7DDB-4874-9404-69BD501C929D}" type="slidenum">
              <a:rPr lang="en-GB" altLang="en-US" sz="1300" smtClean="0"/>
              <a:pPr>
                <a:spcBef>
                  <a:spcPct val="0"/>
                </a:spcBef>
              </a:pPr>
              <a:t>19</a:t>
            </a:fld>
            <a:endParaRPr lang="en-GB" altLang="en-US" sz="1300" smtClean="0"/>
          </a:p>
        </p:txBody>
      </p:sp>
      <p:sp>
        <p:nvSpPr>
          <p:cNvPr id="512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17054159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4E5AB3E-389D-43FF-A1BD-11161315FEB8}" type="slidenum">
              <a:rPr lang="en-GB" altLang="en-US" sz="1300" smtClean="0"/>
              <a:pPr>
                <a:spcBef>
                  <a:spcPct val="0"/>
                </a:spcBef>
              </a:pPr>
              <a:t>20</a:t>
            </a:fld>
            <a:endParaRPr lang="en-GB" altLang="en-US" sz="1300" smtClean="0"/>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41795000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83D39A5-1B8F-4220-B49B-25A37866C74E}" type="slidenum">
              <a:rPr lang="en-GB" altLang="en-US" sz="1300" smtClean="0"/>
              <a:pPr>
                <a:spcBef>
                  <a:spcPct val="0"/>
                </a:spcBef>
              </a:pPr>
              <a:t>21</a:t>
            </a:fld>
            <a:endParaRPr lang="en-GB" altLang="en-US" sz="1300" smtClean="0"/>
          </a:p>
        </p:txBody>
      </p:sp>
      <p:sp>
        <p:nvSpPr>
          <p:cNvPr id="532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39378746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A66FBCA-E76D-4355-85FF-C24EF05956D7}" type="slidenum">
              <a:rPr lang="en-GB" altLang="en-US" sz="1300" smtClean="0"/>
              <a:pPr>
                <a:spcBef>
                  <a:spcPct val="0"/>
                </a:spcBef>
              </a:pPr>
              <a:t>22</a:t>
            </a:fld>
            <a:endParaRPr lang="en-GB" altLang="en-US" sz="1300" smtClean="0"/>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19543737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Fresher Guarantee Scheme</a:t>
            </a:r>
          </a:p>
          <a:p>
            <a:r>
              <a:rPr lang="en-GB" altLang="en-US" smtClean="0"/>
              <a:t>The University guarantees a place in university accommodation to those first year undergraduates who want it, subject to the following conditions:</a:t>
            </a:r>
          </a:p>
          <a:p>
            <a:r>
              <a:rPr lang="en-GB" altLang="en-US" smtClean="0"/>
              <a:t>The student must be applying for a University place through the main UCAS scheme (i.e. not through Clearing);</a:t>
            </a:r>
          </a:p>
          <a:p>
            <a:r>
              <a:rPr lang="en-GB" altLang="en-US" smtClean="0"/>
              <a:t>The student must accept our offer firmly and the application for accommodation must be received by Accommodation Services no later than 31 May;</a:t>
            </a:r>
          </a:p>
          <a:p>
            <a:r>
              <a:rPr lang="en-GB" altLang="en-US" smtClean="0"/>
              <a:t>The student must undertake to remain in University accommodation for the whole of their first year.</a:t>
            </a:r>
          </a:p>
          <a:p>
            <a:r>
              <a:rPr lang="en-GB" altLang="en-US" smtClean="0"/>
              <a:t>The University of Birmingham may use 3rd Party Providers e.g. Liberty Living and Victoria Hall as part of the Freshers’ Guarantee Scheme. </a:t>
            </a:r>
          </a:p>
          <a:p>
            <a:r>
              <a:rPr lang="en-GB" altLang="en-US" smtClean="0"/>
              <a:t>Living Taster Days allows future students to view all of the accommodation available to Undergraduate students arriving in 2012 and look around the facilities our student villages have to offer and talk to students currently living there. </a:t>
            </a:r>
          </a:p>
          <a:p>
            <a:endParaRPr lang="en-GB" altLang="en-US" smtClean="0"/>
          </a:p>
        </p:txBody>
      </p:sp>
    </p:spTree>
    <p:extLst>
      <p:ext uri="{BB962C8B-B14F-4D97-AF65-F5344CB8AC3E}">
        <p14:creationId xmlns:p14="http://schemas.microsoft.com/office/powerpoint/2010/main" val="19718135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7252FA7-94BC-49F1-B5E9-0921C34249BC}" type="slidenum">
              <a:rPr lang="en-GB" altLang="en-US" sz="1300" smtClean="0"/>
              <a:pPr>
                <a:spcBef>
                  <a:spcPct val="0"/>
                </a:spcBef>
              </a:pPr>
              <a:t>24</a:t>
            </a:fld>
            <a:endParaRPr lang="en-GB" altLang="en-US" sz="1300" smtClean="0"/>
          </a:p>
        </p:txBody>
      </p:sp>
      <p:sp>
        <p:nvSpPr>
          <p:cNvPr id="593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7352191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8B58559-69DD-418F-9C97-90BA4C9061C4}" type="slidenum">
              <a:rPr lang="en-GB" altLang="en-US" sz="1300" smtClean="0"/>
              <a:pPr>
                <a:spcBef>
                  <a:spcPct val="0"/>
                </a:spcBef>
              </a:pPr>
              <a:t>25</a:t>
            </a:fld>
            <a:endParaRPr lang="en-GB" altLang="en-US" sz="1300" smtClean="0"/>
          </a:p>
        </p:txBody>
      </p:sp>
    </p:spTree>
    <p:extLst>
      <p:ext uri="{BB962C8B-B14F-4D97-AF65-F5344CB8AC3E}">
        <p14:creationId xmlns:p14="http://schemas.microsoft.com/office/powerpoint/2010/main" val="1730384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637EBC2-9536-4DA1-AA4B-29A8044C415E}" type="slidenum">
              <a:rPr lang="en-GB" altLang="en-US" sz="1300" smtClean="0"/>
              <a:pPr>
                <a:spcBef>
                  <a:spcPct val="0"/>
                </a:spcBef>
              </a:pPr>
              <a:t>5</a:t>
            </a:fld>
            <a:endParaRPr lang="en-GB" altLang="en-US" sz="1300" smtClean="0"/>
          </a:p>
        </p:txBody>
      </p:sp>
      <p:sp>
        <p:nvSpPr>
          <p:cNvPr id="235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2233106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B33996E-AD93-4EE2-BB4A-86D0D62B4292}" type="slidenum">
              <a:rPr lang="en-GB" altLang="en-US" sz="1300" smtClean="0"/>
              <a:pPr>
                <a:spcBef>
                  <a:spcPct val="0"/>
                </a:spcBef>
              </a:pPr>
              <a:t>6</a:t>
            </a:fld>
            <a:endParaRPr lang="en-GB" altLang="en-US" sz="1300" smtClean="0"/>
          </a:p>
        </p:txBody>
      </p:sp>
      <p:sp>
        <p:nvSpPr>
          <p:cNvPr id="256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3490866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FF7C806-EF73-4A50-BB83-E9FFC2C5869D}" type="slidenum">
              <a:rPr lang="en-GB" altLang="en-US" sz="1300" smtClean="0"/>
              <a:pPr>
                <a:spcBef>
                  <a:spcPct val="0"/>
                </a:spcBef>
              </a:pPr>
              <a:t>7</a:t>
            </a:fld>
            <a:endParaRPr lang="en-GB" altLang="en-US" sz="1300" smtClean="0"/>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2112785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A4A3A0D-CC7F-4309-857B-71960260CCD2}" type="slidenum">
              <a:rPr lang="en-GB" altLang="en-US" sz="1300" smtClean="0"/>
              <a:pPr>
                <a:spcBef>
                  <a:spcPct val="0"/>
                </a:spcBef>
              </a:pPr>
              <a:t>8</a:t>
            </a:fld>
            <a:endParaRPr lang="en-GB" altLang="en-US" sz="1300" smtClean="0"/>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1229900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F243AE0-FC29-4B23-B011-7B1DFC9EC79E}" type="slidenum">
              <a:rPr lang="en-GB" altLang="en-US" sz="1300" smtClean="0"/>
              <a:pPr>
                <a:spcBef>
                  <a:spcPct val="0"/>
                </a:spcBef>
              </a:pPr>
              <a:t>12</a:t>
            </a:fld>
            <a:endParaRPr lang="en-GB" altLang="en-US" sz="1300" smtClean="0"/>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4129055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F263281-01EA-4C76-94B1-3D1A91BC0BB9}" type="slidenum">
              <a:rPr lang="en-GB" altLang="en-US" sz="1300" smtClean="0"/>
              <a:pPr>
                <a:spcBef>
                  <a:spcPct val="0"/>
                </a:spcBef>
              </a:pPr>
              <a:t>13</a:t>
            </a:fld>
            <a:endParaRPr lang="en-GB" altLang="en-US" sz="1300" smtClean="0"/>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41031545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Students can get involved in sports at a level that suits them.  At Birmingham we are very proud of our sporting achievements and are currently 2</a:t>
            </a:r>
            <a:r>
              <a:rPr lang="en-GB" altLang="en-US" baseline="30000" smtClean="0"/>
              <a:t>nd</a:t>
            </a:r>
            <a:r>
              <a:rPr lang="en-GB" altLang="en-US" smtClean="0"/>
              <a:t> in the BUCS League which is a league of UK Universities and Colleges.  Students have Wednesday afternoon free and can join sports teams to compete at a high level against other Universities.  Alternatively students can play in the Intra-mural league which is a less competitive league between subjects, halls of residence etc. </a:t>
            </a:r>
          </a:p>
          <a:p>
            <a:r>
              <a:rPr lang="en-GB" altLang="en-US" smtClean="0"/>
              <a:t>Intra League is a huge programme of recreational sport within the University. It provides an opportunity to take part in competitive sports without the commitment of training. Emphasis is put on sportsmanship, team spirit, fair play and above all enjoyment. </a:t>
            </a:r>
          </a:p>
          <a:p>
            <a:r>
              <a:rPr lang="en-GB" altLang="en-US" smtClean="0"/>
              <a:t>Active Lifestyles- The University of Birmingham Sport’s programme of fitness classes, is the largest of its kind in the UK and offers such a huge variety of aerobic, toning, holistic and dance classes that students will be spoilt for choice. Active Lifestyle gives everybody an opportunity to get involved in exercise in a fun and friendly environment. Classes are available to suit all levels so you can try something new or develop existing skills.  </a:t>
            </a:r>
          </a:p>
        </p:txBody>
      </p:sp>
    </p:spTree>
    <p:extLst>
      <p:ext uri="{BB962C8B-B14F-4D97-AF65-F5344CB8AC3E}">
        <p14:creationId xmlns:p14="http://schemas.microsoft.com/office/powerpoint/2010/main" val="11544141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B2010C1-503D-4FA3-90BA-69D63DE8F69D}" type="slidenum">
              <a:rPr lang="en-GB" altLang="en-US" sz="1300" smtClean="0"/>
              <a:pPr>
                <a:spcBef>
                  <a:spcPct val="0"/>
                </a:spcBef>
              </a:pPr>
              <a:t>16</a:t>
            </a:fld>
            <a:endParaRPr lang="en-GB" altLang="en-US" sz="1300" smtClean="0"/>
          </a:p>
        </p:txBody>
      </p:sp>
      <p:sp>
        <p:nvSpPr>
          <p:cNvPr id="450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65122637"/>
      </p:ext>
    </p:extLst>
  </p:cSld>
  <p:clrMapOvr>
    <a:masterClrMapping/>
  </p:clrMapOvr>
</p:notes>
</file>

<file path=ppt/slideLayouts/_rels/slideLayout1.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100.xml.rels><?xml version="1.0" encoding="UTF-8"?>

<Relationships xmlns="http://schemas.openxmlformats.org/package/2006/relationships">
  <Relationship Id="rId1" Type="http://schemas.openxmlformats.org/officeDocument/2006/relationships/slideMaster" Target="../slideMasters/slideMaster10.xml"/>
</Relationships>

</file>

<file path=ppt/slideLayouts/_rels/slideLayout101.xml.rels><?xml version="1.0" encoding="UTF-8"?>

<Relationships xmlns="http://schemas.openxmlformats.org/package/2006/relationships">
  <Relationship Id="rId1" Type="http://schemas.openxmlformats.org/officeDocument/2006/relationships/slideMaster" Target="../slideMasters/slideMaster10.xml"/>
</Relationships>

</file>

<file path=ppt/slideLayouts/_rels/slideLayout102.xml.rels><?xml version="1.0" encoding="UTF-8"?>

<Relationships xmlns="http://schemas.openxmlformats.org/package/2006/relationships">
  <Relationship Id="rId1" Type="http://schemas.openxmlformats.org/officeDocument/2006/relationships/slideMaster" Target="../slideMasters/slideMaster10.xml"/>
</Relationships>

</file>

<file path=ppt/slideLayouts/_rels/slideLayout103.xml.rels><?xml version="1.0" encoding="UTF-8"?>

<Relationships xmlns="http://schemas.openxmlformats.org/package/2006/relationships">
  <Relationship Id="rId1" Type="http://schemas.openxmlformats.org/officeDocument/2006/relationships/slideMaster" Target="../slideMasters/slideMaster10.xml"/>
</Relationships>

</file>

<file path=ppt/slideLayouts/_rels/slideLayout104.xml.rels><?xml version="1.0" encoding="UTF-8"?>

<Relationships xmlns="http://schemas.openxmlformats.org/package/2006/relationships">
  <Relationship Id="rId1" Type="http://schemas.openxmlformats.org/officeDocument/2006/relationships/slideMaster" Target="../slideMasters/slideMaster10.xml"/>
</Relationships>

</file>

<file path=ppt/slideLayouts/_rels/slideLayout105.xml.rels><?xml version="1.0" encoding="UTF-8"?>

<Relationships xmlns="http://schemas.openxmlformats.org/package/2006/relationships">
  <Relationship Id="rId1" Type="http://schemas.openxmlformats.org/officeDocument/2006/relationships/slideMaster" Target="../slideMasters/slideMaster11.xml"/>
</Relationships>

</file>

<file path=ppt/slideLayouts/_rels/slideLayout106.xml.rels><?xml version="1.0" encoding="UTF-8"?>

<Relationships xmlns="http://schemas.openxmlformats.org/package/2006/relationships">
  <Relationship Id="rId1" Type="http://schemas.openxmlformats.org/officeDocument/2006/relationships/slideMaster" Target="../slideMasters/slideMaster11.xml"/>
</Relationships>

</file>

<file path=ppt/slideLayouts/_rels/slideLayout107.xml.rels><?xml version="1.0" encoding="UTF-8"?>

<Relationships xmlns="http://schemas.openxmlformats.org/package/2006/relationships">
  <Relationship Id="rId1" Type="http://schemas.openxmlformats.org/officeDocument/2006/relationships/slideMaster" Target="../slideMasters/slideMaster11.xml"/>
</Relationships>

</file>

<file path=ppt/slideLayouts/_rels/slideLayout108.xml.rels><?xml version="1.0" encoding="UTF-8"?>

<Relationships xmlns="http://schemas.openxmlformats.org/package/2006/relationships">
  <Relationship Id="rId1" Type="http://schemas.openxmlformats.org/officeDocument/2006/relationships/slideMaster" Target="../slideMasters/slideMaster11.xml"/>
</Relationships>

</file>

<file path=ppt/slideLayouts/_rels/slideLayout109.xml.rels><?xml version="1.0" encoding="UTF-8"?>

<Relationships xmlns="http://schemas.openxmlformats.org/package/2006/relationships">
  <Relationship Id="rId1" Type="http://schemas.openxmlformats.org/officeDocument/2006/relationships/slideMaster" Target="../slideMasters/slideMaster11.xml"/>
</Relationships>

</file>

<file path=ppt/slideLayouts/_rels/slideLayout11.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110.xml.rels><?xml version="1.0" encoding="UTF-8"?>

<Relationships xmlns="http://schemas.openxmlformats.org/package/2006/relationships">
  <Relationship Id="rId1" Type="http://schemas.openxmlformats.org/officeDocument/2006/relationships/slideMaster" Target="../slideMasters/slideMaster11.xml"/>
</Relationships>

</file>

<file path=ppt/slideLayouts/_rels/slideLayout111.xml.rels><?xml version="1.0" encoding="UTF-8"?>

<Relationships xmlns="http://schemas.openxmlformats.org/package/2006/relationships">
  <Relationship Id="rId1" Type="http://schemas.openxmlformats.org/officeDocument/2006/relationships/slideMaster" Target="../slideMasters/slideMaster11.xml"/>
</Relationships>

</file>

<file path=ppt/slideLayouts/_rels/slideLayout112.xml.rels><?xml version="1.0" encoding="UTF-8"?>

<Relationships xmlns="http://schemas.openxmlformats.org/package/2006/relationships">
  <Relationship Id="rId1" Type="http://schemas.openxmlformats.org/officeDocument/2006/relationships/slideMaster" Target="../slideMasters/slideMaster11.xml"/>
</Relationships>

</file>

<file path=ppt/slideLayouts/_rels/slideLayout113.xml.rels><?xml version="1.0" encoding="UTF-8"?>

<Relationships xmlns="http://schemas.openxmlformats.org/package/2006/relationships">
  <Relationship Id="rId1" Type="http://schemas.openxmlformats.org/officeDocument/2006/relationships/slideMaster" Target="../slideMasters/slideMaster11.xml"/>
</Relationships>

</file>

<file path=ppt/slideLayouts/_rels/slideLayout114.xml.rels><?xml version="1.0" encoding="UTF-8"?>

<Relationships xmlns="http://schemas.openxmlformats.org/package/2006/relationships">
  <Relationship Id="rId1" Type="http://schemas.openxmlformats.org/officeDocument/2006/relationships/slideMaster" Target="../slideMasters/slideMaster11.xml"/>
</Relationships>

</file>

<file path=ppt/slideLayouts/_rels/slideLayout115.xml.rels><?xml version="1.0" encoding="UTF-8"?>

<Relationships xmlns="http://schemas.openxmlformats.org/package/2006/relationships">
  <Relationship Id="rId1" Type="http://schemas.openxmlformats.org/officeDocument/2006/relationships/slideMaster" Target="../slideMasters/slideMaster11.xml"/>
</Relationships>

</file>

<file path=ppt/slideLayouts/_rels/slideLayout116.xml.rels><?xml version="1.0" encoding="UTF-8"?>

<Relationships xmlns="http://schemas.openxmlformats.org/package/2006/relationships">
  <Relationship Id="rId1" Type="http://schemas.openxmlformats.org/officeDocument/2006/relationships/slideMaster" Target="../slideMasters/slideMaster12.xml"/>
</Relationships>

</file>

<file path=ppt/slideLayouts/_rels/slideLayout117.xml.rels><?xml version="1.0" encoding="UTF-8"?>

<Relationships xmlns="http://schemas.openxmlformats.org/package/2006/relationships">
  <Relationship Id="rId1" Type="http://schemas.openxmlformats.org/officeDocument/2006/relationships/slideMaster" Target="../slideMasters/slideMaster12.xml"/>
</Relationships>

</file>

<file path=ppt/slideLayouts/_rels/slideLayout118.xml.rels><?xml version="1.0" encoding="UTF-8"?>

<Relationships xmlns="http://schemas.openxmlformats.org/package/2006/relationships">
  <Relationship Id="rId1" Type="http://schemas.openxmlformats.org/officeDocument/2006/relationships/slideMaster" Target="../slideMasters/slideMaster12.xml"/>
</Relationships>

</file>

<file path=ppt/slideLayouts/_rels/slideLayout119.xml.rels><?xml version="1.0" encoding="UTF-8"?>

<Relationships xmlns="http://schemas.openxmlformats.org/package/2006/relationships">
  <Relationship Id="rId1" Type="http://schemas.openxmlformats.org/officeDocument/2006/relationships/slideMaster" Target="../slideMasters/slideMaster12.xml"/>
</Relationships>

</file>

<file path=ppt/slideLayouts/_rels/slideLayout12.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120.xml.rels><?xml version="1.0" encoding="UTF-8"?>

<Relationships xmlns="http://schemas.openxmlformats.org/package/2006/relationships">
  <Relationship Id="rId1" Type="http://schemas.openxmlformats.org/officeDocument/2006/relationships/slideMaster" Target="../slideMasters/slideMaster12.xml"/>
</Relationships>

</file>

<file path=ppt/slideLayouts/_rels/slideLayout121.xml.rels><?xml version="1.0" encoding="UTF-8"?>

<Relationships xmlns="http://schemas.openxmlformats.org/package/2006/relationships">
  <Relationship Id="rId1" Type="http://schemas.openxmlformats.org/officeDocument/2006/relationships/slideMaster" Target="../slideMasters/slideMaster12.xml"/>
</Relationships>

</file>

<file path=ppt/slideLayouts/_rels/slideLayout122.xml.rels><?xml version="1.0" encoding="UTF-8"?>

<Relationships xmlns="http://schemas.openxmlformats.org/package/2006/relationships">
  <Relationship Id="rId1" Type="http://schemas.openxmlformats.org/officeDocument/2006/relationships/slideMaster" Target="../slideMasters/slideMaster12.xml"/>
</Relationships>

</file>

<file path=ppt/slideLayouts/_rels/slideLayout123.xml.rels><?xml version="1.0" encoding="UTF-8"?>

<Relationships xmlns="http://schemas.openxmlformats.org/package/2006/relationships">
  <Relationship Id="rId1" Type="http://schemas.openxmlformats.org/officeDocument/2006/relationships/slideMaster" Target="../slideMasters/slideMaster12.xml"/>
</Relationships>

</file>

<file path=ppt/slideLayouts/_rels/slideLayout124.xml.rels><?xml version="1.0" encoding="UTF-8"?>

<Relationships xmlns="http://schemas.openxmlformats.org/package/2006/relationships">
  <Relationship Id="rId1" Type="http://schemas.openxmlformats.org/officeDocument/2006/relationships/slideMaster" Target="../slideMasters/slideMaster12.xml"/>
</Relationships>

</file>

<file path=ppt/slideLayouts/_rels/slideLayout125.xml.rels><?xml version="1.0" encoding="UTF-8"?>

<Relationships xmlns="http://schemas.openxmlformats.org/package/2006/relationships">
  <Relationship Id="rId1" Type="http://schemas.openxmlformats.org/officeDocument/2006/relationships/slideMaster" Target="../slideMasters/slideMaster12.xml"/>
</Relationships>

</file>

<file path=ppt/slideLayouts/_rels/slideLayout126.xml.rels><?xml version="1.0" encoding="UTF-8"?>

<Relationships xmlns="http://schemas.openxmlformats.org/package/2006/relationships">
  <Relationship Id="rId1" Type="http://schemas.openxmlformats.org/officeDocument/2006/relationships/slideMaster" Target="../slideMasters/slideMaster12.xml"/>
</Relationships>

</file>

<file path=ppt/slideLayouts/_rels/slideLayout127.xml.rels><?xml version="1.0" encoding="UTF-8"?>

<Relationships xmlns="http://schemas.openxmlformats.org/package/2006/relationships">
  <Relationship Id="rId1" Type="http://schemas.openxmlformats.org/officeDocument/2006/relationships/slideMaster" Target="../slideMasters/slideMaster13.xml"/>
</Relationships>

</file>

<file path=ppt/slideLayouts/_rels/slideLayout128.xml.rels><?xml version="1.0" encoding="UTF-8"?>

<Relationships xmlns="http://schemas.openxmlformats.org/package/2006/relationships">
  <Relationship Id="rId1" Type="http://schemas.openxmlformats.org/officeDocument/2006/relationships/slideMaster" Target="../slideMasters/slideMaster13.xml"/>
</Relationships>

</file>

<file path=ppt/slideLayouts/_rels/slideLayout129.xml.rels><?xml version="1.0" encoding="UTF-8"?>

<Relationships xmlns="http://schemas.openxmlformats.org/package/2006/relationships">
  <Relationship Id="rId1" Type="http://schemas.openxmlformats.org/officeDocument/2006/relationships/slideMaster" Target="../slideMasters/slideMaster13.xml"/>
</Relationships>

</file>

<file path=ppt/slideLayouts/_rels/slideLayout13.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130.xml.rels><?xml version="1.0" encoding="UTF-8"?>

<Relationships xmlns="http://schemas.openxmlformats.org/package/2006/relationships">
  <Relationship Id="rId1" Type="http://schemas.openxmlformats.org/officeDocument/2006/relationships/slideMaster" Target="../slideMasters/slideMaster13.xml"/>
</Relationships>

</file>

<file path=ppt/slideLayouts/_rels/slideLayout131.xml.rels><?xml version="1.0" encoding="UTF-8"?>

<Relationships xmlns="http://schemas.openxmlformats.org/package/2006/relationships">
  <Relationship Id="rId1" Type="http://schemas.openxmlformats.org/officeDocument/2006/relationships/slideMaster" Target="../slideMasters/slideMaster13.xml"/>
</Relationships>

</file>

<file path=ppt/slideLayouts/_rels/slideLayout132.xml.rels><?xml version="1.0" encoding="UTF-8"?>

<Relationships xmlns="http://schemas.openxmlformats.org/package/2006/relationships">
  <Relationship Id="rId1" Type="http://schemas.openxmlformats.org/officeDocument/2006/relationships/slideMaster" Target="../slideMasters/slideMaster13.xml"/>
</Relationships>

</file>

<file path=ppt/slideLayouts/_rels/slideLayout133.xml.rels><?xml version="1.0" encoding="UTF-8"?>

<Relationships xmlns="http://schemas.openxmlformats.org/package/2006/relationships">
  <Relationship Id="rId1" Type="http://schemas.openxmlformats.org/officeDocument/2006/relationships/slideMaster" Target="../slideMasters/slideMaster13.xml"/>
</Relationships>

</file>

<file path=ppt/slideLayouts/_rels/slideLayout134.xml.rels><?xml version="1.0" encoding="UTF-8"?>

<Relationships xmlns="http://schemas.openxmlformats.org/package/2006/relationships">
  <Relationship Id="rId1" Type="http://schemas.openxmlformats.org/officeDocument/2006/relationships/slideMaster" Target="../slideMasters/slideMaster13.xml"/>
</Relationships>

</file>

<file path=ppt/slideLayouts/_rels/slideLayout135.xml.rels><?xml version="1.0" encoding="UTF-8"?>

<Relationships xmlns="http://schemas.openxmlformats.org/package/2006/relationships">
  <Relationship Id="rId1" Type="http://schemas.openxmlformats.org/officeDocument/2006/relationships/slideMaster" Target="../slideMasters/slideMaster13.xml"/>
</Relationships>

</file>

<file path=ppt/slideLayouts/_rels/slideLayout136.xml.rels><?xml version="1.0" encoding="UTF-8"?>

<Relationships xmlns="http://schemas.openxmlformats.org/package/2006/relationships">
  <Relationship Id="rId1" Type="http://schemas.openxmlformats.org/officeDocument/2006/relationships/slideMaster" Target="../slideMasters/slideMaster13.xml"/>
</Relationships>

</file>

<file path=ppt/slideLayouts/_rels/slideLayout137.xml.rels><?xml version="1.0" encoding="UTF-8"?>

<Relationships xmlns="http://schemas.openxmlformats.org/package/2006/relationships">
  <Relationship Id="rId1" Type="http://schemas.openxmlformats.org/officeDocument/2006/relationships/slideMaster" Target="../slideMasters/slideMaster13.xml"/>
</Relationships>

</file>

<file path=ppt/slideLayouts/_rels/slideLayout14.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
  <Relationship Id="rId1" Type="http://schemas.openxmlformats.org/officeDocument/2006/relationships/slideMaster" Target="../slideMasters/slideMaster3.xml"/>
</Relationships>

</file>

<file path=ppt/slideLayouts/_rels/slideLayout18.xml.rels><?xml version="1.0" encoding="UTF-8"?>

<Relationships xmlns="http://schemas.openxmlformats.org/package/2006/relationships">
  <Relationship Id="rId1" Type="http://schemas.openxmlformats.org/officeDocument/2006/relationships/slideMaster" Target="../slideMasters/slideMaster3.xml"/>
</Relationships>

</file>

<file path=ppt/slideLayouts/_rels/slideLayout19.xml.rels><?xml version="1.0" encoding="UTF-8"?>

<Relationships xmlns="http://schemas.openxmlformats.org/package/2006/relationships">
  <Relationship Id="rId1" Type="http://schemas.openxmlformats.org/officeDocument/2006/relationships/slideMaster" Target="../slideMasters/slideMaster3.xml"/>
</Relationships>

</file>

<file path=ppt/slideLayouts/_rels/slideLayout2.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
  <Relationship Id="rId1" Type="http://schemas.openxmlformats.org/officeDocument/2006/relationships/slideMaster" Target="../slideMasters/slideMaster3.xml"/>
</Relationships>

</file>

<file path=ppt/slideLayouts/_rels/slideLayout21.xml.rels><?xml version="1.0" encoding="UTF-8"?>

<Relationships xmlns="http://schemas.openxmlformats.org/package/2006/relationships">
  <Relationship Id="rId1" Type="http://schemas.openxmlformats.org/officeDocument/2006/relationships/slideMaster" Target="../slideMasters/slideMaster3.xml"/>
</Relationships>

</file>

<file path=ppt/slideLayouts/_rels/slideLayout22.xml.rels><?xml version="1.0" encoding="UTF-8"?>

<Relationships xmlns="http://schemas.openxmlformats.org/package/2006/relationships">
  <Relationship Id="rId1" Type="http://schemas.openxmlformats.org/officeDocument/2006/relationships/slideMaster" Target="../slideMasters/slideMaster3.xml"/>
</Relationships>

</file>

<file path=ppt/slideLayouts/_rels/slideLayout23.xml.rels><?xml version="1.0" encoding="UTF-8"?>

<Relationships xmlns="http://schemas.openxmlformats.org/package/2006/relationships">
  <Relationship Id="rId1" Type="http://schemas.openxmlformats.org/officeDocument/2006/relationships/slideMaster" Target="../slideMasters/slideMaster3.xml"/>
</Relationships>

</file>

<file path=ppt/slideLayouts/_rels/slideLayout24.xml.rels><?xml version="1.0" encoding="UTF-8"?>

<Relationships xmlns="http://schemas.openxmlformats.org/package/2006/relationships">
  <Relationship Id="rId1" Type="http://schemas.openxmlformats.org/officeDocument/2006/relationships/slideMaster" Target="../slideMasters/slideMaster3.xml"/>
</Relationships>

</file>

<file path=ppt/slideLayouts/_rels/slideLayout25.xml.rels><?xml version="1.0" encoding="UTF-8"?>

<Relationships xmlns="http://schemas.openxmlformats.org/package/2006/relationships">
  <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
  <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
  <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
  <Relationship Id="rId1" Type="http://schemas.openxmlformats.org/officeDocument/2006/relationships/slideMaster" Target="../slideMasters/slideMaster4.xml"/>
</Relationships>

</file>

<file path=ppt/slideLayouts/_rels/slideLayout29.xml.rels><?xml version="1.0" encoding="UTF-8"?>

<Relationships xmlns="http://schemas.openxmlformats.org/package/2006/relationships">
  <Relationship Id="rId1" Type="http://schemas.openxmlformats.org/officeDocument/2006/relationships/slideMaster" Target="../slideMasters/slideMaster4.xml"/>
</Relationships>

</file>

<file path=ppt/slideLayouts/_rels/slideLayout3.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
  <Relationship Id="rId1" Type="http://schemas.openxmlformats.org/officeDocument/2006/relationships/slideMaster" Target="../slideMasters/slideMaster4.xml"/>
</Relationships>

</file>

<file path=ppt/slideLayouts/_rels/slideLayout31.xml.rels><?xml version="1.0" encoding="UTF-8"?>

<Relationships xmlns="http://schemas.openxmlformats.org/package/2006/relationships">
  <Relationship Id="rId1" Type="http://schemas.openxmlformats.org/officeDocument/2006/relationships/slideMaster" Target="../slideMasters/slideMaster4.xml"/>
</Relationships>

</file>

<file path=ppt/slideLayouts/_rels/slideLayout32.xml.rels><?xml version="1.0" encoding="UTF-8"?>

<Relationships xmlns="http://schemas.openxmlformats.org/package/2006/relationships">
  <Relationship Id="rId1" Type="http://schemas.openxmlformats.org/officeDocument/2006/relationships/slideMaster" Target="../slideMasters/slideMaster4.xml"/>
</Relationships>

</file>

<file path=ppt/slideLayouts/_rels/slideLayout33.xml.rels><?xml version="1.0" encoding="UTF-8"?>

<Relationships xmlns="http://schemas.openxmlformats.org/package/2006/relationships">
  <Relationship Id="rId1" Type="http://schemas.openxmlformats.org/officeDocument/2006/relationships/slideMaster" Target="../slideMasters/slideMaster4.xml"/>
</Relationships>

</file>

<file path=ppt/slideLayouts/_rels/slideLayout34.xml.rels><?xml version="1.0" encoding="UTF-8"?>

<Relationships xmlns="http://schemas.openxmlformats.org/package/2006/relationships">
  <Relationship Id="rId1" Type="http://schemas.openxmlformats.org/officeDocument/2006/relationships/slideMaster" Target="../slideMasters/slideMaster4.xml"/>
</Relationships>

</file>

<file path=ppt/slideLayouts/_rels/slideLayout35.xml.rels><?xml version="1.0" encoding="UTF-8"?>

<Relationships xmlns="http://schemas.openxmlformats.org/package/2006/relationships">
  <Relationship Id="rId1" Type="http://schemas.openxmlformats.org/officeDocument/2006/relationships/slideMaster" Target="../slideMasters/slideMaster4.xml"/>
</Relationships>

</file>

<file path=ppt/slideLayouts/_rels/slideLayout36.xml.rels><?xml version="1.0" encoding="UTF-8"?>

<Relationships xmlns="http://schemas.openxmlformats.org/package/2006/relationships">
  <Relationship Id="rId1" Type="http://schemas.openxmlformats.org/officeDocument/2006/relationships/slideMaster" Target="../slideMasters/slideMaster4.xml"/>
</Relationships>

</file>

<file path=ppt/slideLayouts/_rels/slideLayout37.xml.rels><?xml version="1.0" encoding="UTF-8"?>

<Relationships xmlns="http://schemas.openxmlformats.org/package/2006/relationships">
  <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
  <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
  <Relationship Id="rId1" Type="http://schemas.openxmlformats.org/officeDocument/2006/relationships/slideMaster" Target="../slideMasters/slideMaster5.xml"/>
</Relationships>

</file>

<file path=ppt/slideLayouts/_rels/slideLayout4.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
  <Relationship Id="rId1" Type="http://schemas.openxmlformats.org/officeDocument/2006/relationships/slideMaster" Target="../slideMasters/slideMaster5.xml"/>
</Relationships>

</file>

<file path=ppt/slideLayouts/_rels/slideLayout41.xml.rels><?xml version="1.0" encoding="UTF-8"?>

<Relationships xmlns="http://schemas.openxmlformats.org/package/2006/relationships">
  <Relationship Id="rId1" Type="http://schemas.openxmlformats.org/officeDocument/2006/relationships/slideMaster" Target="../slideMasters/slideMaster5.xml"/>
</Relationships>

</file>

<file path=ppt/slideLayouts/_rels/slideLayout42.xml.rels><?xml version="1.0" encoding="UTF-8"?>

<Relationships xmlns="http://schemas.openxmlformats.org/package/2006/relationships">
  <Relationship Id="rId1" Type="http://schemas.openxmlformats.org/officeDocument/2006/relationships/slideMaster" Target="../slideMasters/slideMaster5.xml"/>
</Relationships>

</file>

<file path=ppt/slideLayouts/_rels/slideLayout43.xml.rels><?xml version="1.0" encoding="UTF-8"?>

<Relationships xmlns="http://schemas.openxmlformats.org/package/2006/relationships">
  <Relationship Id="rId1" Type="http://schemas.openxmlformats.org/officeDocument/2006/relationships/slideMaster" Target="../slideMasters/slideMaster5.xml"/>
</Relationships>

</file>

<file path=ppt/slideLayouts/_rels/slideLayout44.xml.rels><?xml version="1.0" encoding="UTF-8"?>

<Relationships xmlns="http://schemas.openxmlformats.org/package/2006/relationships">
  <Relationship Id="rId1" Type="http://schemas.openxmlformats.org/officeDocument/2006/relationships/slideMaster" Target="../slideMasters/slideMaster5.xml"/>
</Relationships>

</file>

<file path=ppt/slideLayouts/_rels/slideLayout45.xml.rels><?xml version="1.0" encoding="UTF-8"?>

<Relationships xmlns="http://schemas.openxmlformats.org/package/2006/relationships">
  <Relationship Id="rId1" Type="http://schemas.openxmlformats.org/officeDocument/2006/relationships/slideMaster" Target="../slideMasters/slideMaster5.xml"/>
</Relationships>

</file>

<file path=ppt/slideLayouts/_rels/slideLayout46.xml.rels><?xml version="1.0" encoding="UTF-8"?>

<Relationships xmlns="http://schemas.openxmlformats.org/package/2006/relationships">
  <Relationship Id="rId1" Type="http://schemas.openxmlformats.org/officeDocument/2006/relationships/slideMaster" Target="../slideMasters/slideMaster5.xml"/>
</Relationships>

</file>

<file path=ppt/slideLayouts/_rels/slideLayout47.xml.rels><?xml version="1.0" encoding="UTF-8"?>

<Relationships xmlns="http://schemas.openxmlformats.org/package/2006/relationships">
  <Relationship Id="rId1" Type="http://schemas.openxmlformats.org/officeDocument/2006/relationships/slideMaster" Target="../slideMasters/slideMaster5.xml"/>
</Relationships>

</file>

<file path=ppt/slideLayouts/_rels/slideLayout48.xml.rels><?xml version="1.0" encoding="UTF-8"?>

<Relationships xmlns="http://schemas.openxmlformats.org/package/2006/relationships">
  <Relationship Id="rId1" Type="http://schemas.openxmlformats.org/officeDocument/2006/relationships/slideMaster" Target="../slideMasters/slideMaster5.xml"/>
</Relationships>

</file>

<file path=ppt/slideLayouts/_rels/slideLayout49.xml.rels><?xml version="1.0" encoding="UTF-8"?>

<Relationships xmlns="http://schemas.openxmlformats.org/package/2006/relationships">
  <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
  <Relationship Id="rId1" Type="http://schemas.openxmlformats.org/officeDocument/2006/relationships/slideMaster" Target="../slideMasters/slideMaster6.xml"/>
</Relationships>

</file>

<file path=ppt/slideLayouts/_rels/slideLayout51.xml.rels><?xml version="1.0" encoding="UTF-8"?>

<Relationships xmlns="http://schemas.openxmlformats.org/package/2006/relationships">
  <Relationship Id="rId1" Type="http://schemas.openxmlformats.org/officeDocument/2006/relationships/slideMaster" Target="../slideMasters/slideMaster6.xml"/>
</Relationships>

</file>

<file path=ppt/slideLayouts/_rels/slideLayout52.xml.rels><?xml version="1.0" encoding="UTF-8"?>

<Relationships xmlns="http://schemas.openxmlformats.org/package/2006/relationships">
  <Relationship Id="rId1" Type="http://schemas.openxmlformats.org/officeDocument/2006/relationships/slideMaster" Target="../slideMasters/slideMaster6.xml"/>
</Relationships>

</file>

<file path=ppt/slideLayouts/_rels/slideLayout53.xml.rels><?xml version="1.0" encoding="UTF-8"?>

<Relationships xmlns="http://schemas.openxmlformats.org/package/2006/relationships">
  <Relationship Id="rId1" Type="http://schemas.openxmlformats.org/officeDocument/2006/relationships/slideMaster" Target="../slideMasters/slideMaster6.xml"/>
</Relationships>

</file>

<file path=ppt/slideLayouts/_rels/slideLayout54.xml.rels><?xml version="1.0" encoding="UTF-8"?>

<Relationships xmlns="http://schemas.openxmlformats.org/package/2006/relationships">
  <Relationship Id="rId1" Type="http://schemas.openxmlformats.org/officeDocument/2006/relationships/slideMaster" Target="../slideMasters/slideMaster6.xml"/>
</Relationships>

</file>

<file path=ppt/slideLayouts/_rels/slideLayout55.xml.rels><?xml version="1.0" encoding="UTF-8"?>

<Relationships xmlns="http://schemas.openxmlformats.org/package/2006/relationships">
  <Relationship Id="rId1" Type="http://schemas.openxmlformats.org/officeDocument/2006/relationships/slideMaster" Target="../slideMasters/slideMaster6.xml"/>
</Relationships>

</file>

<file path=ppt/slideLayouts/_rels/slideLayout56.xml.rels><?xml version="1.0" encoding="UTF-8"?>

<Relationships xmlns="http://schemas.openxmlformats.org/package/2006/relationships">
  <Relationship Id="rId1" Type="http://schemas.openxmlformats.org/officeDocument/2006/relationships/slideMaster" Target="../slideMasters/slideMaster6.xml"/>
</Relationships>

</file>

<file path=ppt/slideLayouts/_rels/slideLayout57.xml.rels><?xml version="1.0" encoding="UTF-8"?>

<Relationships xmlns="http://schemas.openxmlformats.org/package/2006/relationships">
  <Relationship Id="rId1" Type="http://schemas.openxmlformats.org/officeDocument/2006/relationships/slideMaster" Target="../slideMasters/slideMaster6.xml"/>
</Relationships>

</file>

<file path=ppt/slideLayouts/_rels/slideLayout58.xml.rels><?xml version="1.0" encoding="UTF-8"?>

<Relationships xmlns="http://schemas.openxmlformats.org/package/2006/relationships">
  <Relationship Id="rId1" Type="http://schemas.openxmlformats.org/officeDocument/2006/relationships/slideMaster" Target="../slideMasters/slideMaster6.xml"/>
</Relationships>

</file>

<file path=ppt/slideLayouts/_rels/slideLayout59.xml.rels><?xml version="1.0" encoding="UTF-8"?>

<Relationships xmlns="http://schemas.openxmlformats.org/package/2006/relationships">
  <Relationship Id="rId1" Type="http://schemas.openxmlformats.org/officeDocument/2006/relationships/slideMaster" Target="../slideMasters/slideMaster6.xml"/>
</Relationships>

</file>

<file path=ppt/slideLayouts/_rels/slideLayout6.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
  <Relationship Id="rId1" Type="http://schemas.openxmlformats.org/officeDocument/2006/relationships/slideMaster" Target="../slideMasters/slideMaster6.xml"/>
</Relationships>

</file>

<file path=ppt/slideLayouts/_rels/slideLayout61.xml.rels><?xml version="1.0" encoding="UTF-8"?>

<Relationships xmlns="http://schemas.openxmlformats.org/package/2006/relationships">
  <Relationship Id="rId1" Type="http://schemas.openxmlformats.org/officeDocument/2006/relationships/slideMaster" Target="../slideMasters/slideMaster7.xml"/>
</Relationships>

</file>

<file path=ppt/slideLayouts/_rels/slideLayout62.xml.rels><?xml version="1.0" encoding="UTF-8"?>

<Relationships xmlns="http://schemas.openxmlformats.org/package/2006/relationships">
  <Relationship Id="rId1" Type="http://schemas.openxmlformats.org/officeDocument/2006/relationships/slideMaster" Target="../slideMasters/slideMaster7.xml"/>
</Relationships>

</file>

<file path=ppt/slideLayouts/_rels/slideLayout63.xml.rels><?xml version="1.0" encoding="UTF-8"?>

<Relationships xmlns="http://schemas.openxmlformats.org/package/2006/relationships">
  <Relationship Id="rId1" Type="http://schemas.openxmlformats.org/officeDocument/2006/relationships/slideMaster" Target="../slideMasters/slideMaster7.xml"/>
</Relationships>

</file>

<file path=ppt/slideLayouts/_rels/slideLayout64.xml.rels><?xml version="1.0" encoding="UTF-8"?>

<Relationships xmlns="http://schemas.openxmlformats.org/package/2006/relationships">
  <Relationship Id="rId1" Type="http://schemas.openxmlformats.org/officeDocument/2006/relationships/slideMaster" Target="../slideMasters/slideMaster7.xml"/>
</Relationships>

</file>

<file path=ppt/slideLayouts/_rels/slideLayout65.xml.rels><?xml version="1.0" encoding="UTF-8"?>

<Relationships xmlns="http://schemas.openxmlformats.org/package/2006/relationships">
  <Relationship Id="rId1" Type="http://schemas.openxmlformats.org/officeDocument/2006/relationships/slideMaster" Target="../slideMasters/slideMaster7.xml"/>
</Relationships>

</file>

<file path=ppt/slideLayouts/_rels/slideLayout66.xml.rels><?xml version="1.0" encoding="UTF-8"?>

<Relationships xmlns="http://schemas.openxmlformats.org/package/2006/relationships">
  <Relationship Id="rId1" Type="http://schemas.openxmlformats.org/officeDocument/2006/relationships/slideMaster" Target="../slideMasters/slideMaster7.xml"/>
</Relationships>

</file>

<file path=ppt/slideLayouts/_rels/slideLayout67.xml.rels><?xml version="1.0" encoding="UTF-8"?>

<Relationships xmlns="http://schemas.openxmlformats.org/package/2006/relationships">
  <Relationship Id="rId1" Type="http://schemas.openxmlformats.org/officeDocument/2006/relationships/slideMaster" Target="../slideMasters/slideMaster7.xml"/>
</Relationships>

</file>

<file path=ppt/slideLayouts/_rels/slideLayout68.xml.rels><?xml version="1.0" encoding="UTF-8"?>

<Relationships xmlns="http://schemas.openxmlformats.org/package/2006/relationships">
  <Relationship Id="rId1" Type="http://schemas.openxmlformats.org/officeDocument/2006/relationships/slideMaster" Target="../slideMasters/slideMaster7.xml"/>
</Relationships>

</file>

<file path=ppt/slideLayouts/_rels/slideLayout69.xml.rels><?xml version="1.0" encoding="UTF-8"?>

<Relationships xmlns="http://schemas.openxmlformats.org/package/2006/relationships">
  <Relationship Id="rId1" Type="http://schemas.openxmlformats.org/officeDocument/2006/relationships/slideMaster" Target="../slideMasters/slideMaster7.xml"/>
</Relationships>

</file>

<file path=ppt/slideLayouts/_rels/slideLayout7.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
  <Relationship Id="rId1" Type="http://schemas.openxmlformats.org/officeDocument/2006/relationships/slideMaster" Target="../slideMasters/slideMaster7.xml"/>
</Relationships>

</file>

<file path=ppt/slideLayouts/_rels/slideLayout71.xml.rels><?xml version="1.0" encoding="UTF-8"?>

<Relationships xmlns="http://schemas.openxmlformats.org/package/2006/relationships">
  <Relationship Id="rId1" Type="http://schemas.openxmlformats.org/officeDocument/2006/relationships/slideMaster" Target="../slideMasters/slideMaster7.xml"/>
</Relationships>

</file>

<file path=ppt/slideLayouts/_rels/slideLayout72.xml.rels><?xml version="1.0" encoding="UTF-8"?>

<Relationships xmlns="http://schemas.openxmlformats.org/package/2006/relationships">
  <Relationship Id="rId1" Type="http://schemas.openxmlformats.org/officeDocument/2006/relationships/slideMaster" Target="../slideMasters/slideMaster8.xml"/>
</Relationships>

</file>

<file path=ppt/slideLayouts/_rels/slideLayout73.xml.rels><?xml version="1.0" encoding="UTF-8"?>

<Relationships xmlns="http://schemas.openxmlformats.org/package/2006/relationships">
  <Relationship Id="rId1" Type="http://schemas.openxmlformats.org/officeDocument/2006/relationships/slideMaster" Target="../slideMasters/slideMaster8.xml"/>
</Relationships>

</file>

<file path=ppt/slideLayouts/_rels/slideLayout74.xml.rels><?xml version="1.0" encoding="UTF-8"?>

<Relationships xmlns="http://schemas.openxmlformats.org/package/2006/relationships">
  <Relationship Id="rId1" Type="http://schemas.openxmlformats.org/officeDocument/2006/relationships/slideMaster" Target="../slideMasters/slideMaster8.xml"/>
</Relationships>

</file>

<file path=ppt/slideLayouts/_rels/slideLayout75.xml.rels><?xml version="1.0" encoding="UTF-8"?>

<Relationships xmlns="http://schemas.openxmlformats.org/package/2006/relationships">
  <Relationship Id="rId1" Type="http://schemas.openxmlformats.org/officeDocument/2006/relationships/slideMaster" Target="../slideMasters/slideMaster8.xml"/>
</Relationships>

</file>

<file path=ppt/slideLayouts/_rels/slideLayout76.xml.rels><?xml version="1.0" encoding="UTF-8"?>

<Relationships xmlns="http://schemas.openxmlformats.org/package/2006/relationships">
  <Relationship Id="rId1" Type="http://schemas.openxmlformats.org/officeDocument/2006/relationships/slideMaster" Target="../slideMasters/slideMaster8.xml"/>
</Relationships>

</file>

<file path=ppt/slideLayouts/_rels/slideLayout77.xml.rels><?xml version="1.0" encoding="UTF-8"?>

<Relationships xmlns="http://schemas.openxmlformats.org/package/2006/relationships">
  <Relationship Id="rId1" Type="http://schemas.openxmlformats.org/officeDocument/2006/relationships/slideMaster" Target="../slideMasters/slideMaster8.xml"/>
</Relationships>

</file>

<file path=ppt/slideLayouts/_rels/slideLayout78.xml.rels><?xml version="1.0" encoding="UTF-8"?>

<Relationships xmlns="http://schemas.openxmlformats.org/package/2006/relationships">
  <Relationship Id="rId1" Type="http://schemas.openxmlformats.org/officeDocument/2006/relationships/slideMaster" Target="../slideMasters/slideMaster8.xml"/>
</Relationships>

</file>

<file path=ppt/slideLayouts/_rels/slideLayout79.xml.rels><?xml version="1.0" encoding="UTF-8"?>

<Relationships xmlns="http://schemas.openxmlformats.org/package/2006/relationships">
  <Relationship Id="rId1" Type="http://schemas.openxmlformats.org/officeDocument/2006/relationships/slideMaster" Target="../slideMasters/slideMaster8.xml"/>
</Relationships>

</file>

<file path=ppt/slideLayouts/_rels/slideLayout8.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80.xml.rels><?xml version="1.0" encoding="UTF-8"?>

<Relationships xmlns="http://schemas.openxmlformats.org/package/2006/relationships">
  <Relationship Id="rId1" Type="http://schemas.openxmlformats.org/officeDocument/2006/relationships/slideMaster" Target="../slideMasters/slideMaster8.xml"/>
</Relationships>

</file>

<file path=ppt/slideLayouts/_rels/slideLayout81.xml.rels><?xml version="1.0" encoding="UTF-8"?>

<Relationships xmlns="http://schemas.openxmlformats.org/package/2006/relationships">
  <Relationship Id="rId1" Type="http://schemas.openxmlformats.org/officeDocument/2006/relationships/slideMaster" Target="../slideMasters/slideMaster8.xml"/>
</Relationships>

</file>

<file path=ppt/slideLayouts/_rels/slideLayout82.xml.rels><?xml version="1.0" encoding="UTF-8"?>

<Relationships xmlns="http://schemas.openxmlformats.org/package/2006/relationships">
  <Relationship Id="rId1" Type="http://schemas.openxmlformats.org/officeDocument/2006/relationships/slideMaster" Target="../slideMasters/slideMaster8.xml"/>
</Relationships>

</file>

<file path=ppt/slideLayouts/_rels/slideLayout83.xml.rels><?xml version="1.0" encoding="UTF-8"?>

<Relationships xmlns="http://schemas.openxmlformats.org/package/2006/relationships">
  <Relationship Id="rId1" Type="http://schemas.openxmlformats.org/officeDocument/2006/relationships/slideMaster" Target="../slideMasters/slideMaster9.xml"/>
</Relationships>

</file>

<file path=ppt/slideLayouts/_rels/slideLayout84.xml.rels><?xml version="1.0" encoding="UTF-8"?>

<Relationships xmlns="http://schemas.openxmlformats.org/package/2006/relationships">
  <Relationship Id="rId1" Type="http://schemas.openxmlformats.org/officeDocument/2006/relationships/slideMaster" Target="../slideMasters/slideMaster9.xml"/>
</Relationships>

</file>

<file path=ppt/slideLayouts/_rels/slideLayout85.xml.rels><?xml version="1.0" encoding="UTF-8"?>

<Relationships xmlns="http://schemas.openxmlformats.org/package/2006/relationships">
  <Relationship Id="rId1" Type="http://schemas.openxmlformats.org/officeDocument/2006/relationships/slideMaster" Target="../slideMasters/slideMaster9.xml"/>
</Relationships>

</file>

<file path=ppt/slideLayouts/_rels/slideLayout86.xml.rels><?xml version="1.0" encoding="UTF-8"?>

<Relationships xmlns="http://schemas.openxmlformats.org/package/2006/relationships">
  <Relationship Id="rId1" Type="http://schemas.openxmlformats.org/officeDocument/2006/relationships/slideMaster" Target="../slideMasters/slideMaster9.xml"/>
</Relationships>

</file>

<file path=ppt/slideLayouts/_rels/slideLayout87.xml.rels><?xml version="1.0" encoding="UTF-8"?>

<Relationships xmlns="http://schemas.openxmlformats.org/package/2006/relationships">
  <Relationship Id="rId1" Type="http://schemas.openxmlformats.org/officeDocument/2006/relationships/slideMaster" Target="../slideMasters/slideMaster9.xml"/>
</Relationships>

</file>

<file path=ppt/slideLayouts/_rels/slideLayout88.xml.rels><?xml version="1.0" encoding="UTF-8"?>

<Relationships xmlns="http://schemas.openxmlformats.org/package/2006/relationships">
  <Relationship Id="rId1" Type="http://schemas.openxmlformats.org/officeDocument/2006/relationships/slideMaster" Target="../slideMasters/slideMaster9.xml"/>
</Relationships>

</file>

<file path=ppt/slideLayouts/_rels/slideLayout89.xml.rels><?xml version="1.0" encoding="UTF-8"?>

<Relationships xmlns="http://schemas.openxmlformats.org/package/2006/relationships">
  <Relationship Id="rId1" Type="http://schemas.openxmlformats.org/officeDocument/2006/relationships/slideMaster" Target="../slideMasters/slideMaster9.xml"/>
</Relationships>

</file>

<file path=ppt/slideLayouts/_rels/slideLayout9.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90.xml.rels><?xml version="1.0" encoding="UTF-8"?>

<Relationships xmlns="http://schemas.openxmlformats.org/package/2006/relationships">
  <Relationship Id="rId1" Type="http://schemas.openxmlformats.org/officeDocument/2006/relationships/slideMaster" Target="../slideMasters/slideMaster9.xml"/>
</Relationships>

</file>

<file path=ppt/slideLayouts/_rels/slideLayout91.xml.rels><?xml version="1.0" encoding="UTF-8"?>

<Relationships xmlns="http://schemas.openxmlformats.org/package/2006/relationships">
  <Relationship Id="rId1" Type="http://schemas.openxmlformats.org/officeDocument/2006/relationships/slideMaster" Target="../slideMasters/slideMaster9.xml"/>
</Relationships>

</file>

<file path=ppt/slideLayouts/_rels/slideLayout92.xml.rels><?xml version="1.0" encoding="UTF-8"?>

<Relationships xmlns="http://schemas.openxmlformats.org/package/2006/relationships">
  <Relationship Id="rId1" Type="http://schemas.openxmlformats.org/officeDocument/2006/relationships/slideMaster" Target="../slideMasters/slideMaster9.xml"/>
</Relationships>

</file>

<file path=ppt/slideLayouts/_rels/slideLayout93.xml.rels><?xml version="1.0" encoding="UTF-8"?>

<Relationships xmlns="http://schemas.openxmlformats.org/package/2006/relationships">
  <Relationship Id="rId1" Type="http://schemas.openxmlformats.org/officeDocument/2006/relationships/slideMaster" Target="../slideMasters/slideMaster9.xml"/>
</Relationships>

</file>

<file path=ppt/slideLayouts/_rels/slideLayout94.xml.rels><?xml version="1.0" encoding="UTF-8"?>

<Relationships xmlns="http://schemas.openxmlformats.org/package/2006/relationships">
  <Relationship Id="rId1" Type="http://schemas.openxmlformats.org/officeDocument/2006/relationships/slideMaster" Target="../slideMasters/slideMaster10.xml"/>
</Relationships>

</file>

<file path=ppt/slideLayouts/_rels/slideLayout95.xml.rels><?xml version="1.0" encoding="UTF-8"?>

<Relationships xmlns="http://schemas.openxmlformats.org/package/2006/relationships">
  <Relationship Id="rId1" Type="http://schemas.openxmlformats.org/officeDocument/2006/relationships/slideMaster" Target="../slideMasters/slideMaster10.xml"/>
</Relationships>

</file>

<file path=ppt/slideLayouts/_rels/slideLayout96.xml.rels><?xml version="1.0" encoding="UTF-8"?>

<Relationships xmlns="http://schemas.openxmlformats.org/package/2006/relationships">
  <Relationship Id="rId1" Type="http://schemas.openxmlformats.org/officeDocument/2006/relationships/slideMaster" Target="../slideMasters/slideMaster10.xml"/>
</Relationships>

</file>

<file path=ppt/slideLayouts/_rels/slideLayout97.xml.rels><?xml version="1.0" encoding="UTF-8"?>

<Relationships xmlns="http://schemas.openxmlformats.org/package/2006/relationships">
  <Relationship Id="rId1" Type="http://schemas.openxmlformats.org/officeDocument/2006/relationships/slideMaster" Target="../slideMasters/slideMaster10.xml"/>
</Relationships>

</file>

<file path=ppt/slideLayouts/_rels/slideLayout98.xml.rels><?xml version="1.0" encoding="UTF-8"?>

<Relationships xmlns="http://schemas.openxmlformats.org/package/2006/relationships">
  <Relationship Id="rId1" Type="http://schemas.openxmlformats.org/officeDocument/2006/relationships/slideMaster" Target="../slideMasters/slideMaster10.xml"/>
</Relationships>

</file>

<file path=ppt/slideLayouts/_rels/slideLayout99.xml.rels><?xml version="1.0" encoding="UTF-8"?>

<Relationships xmlns="http://schemas.openxmlformats.org/package/2006/relationships">
  <Relationship Id="rId1" Type="http://schemas.openxmlformats.org/officeDocument/2006/relationships/slideMaster" Target="../slideMasters/slideMaster10.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83AF35DE-B8ED-484E-9C01-3E0FF6668B92}" type="slidenum">
              <a:rPr lang="en-US" altLang="en-US"/>
              <a:pPr>
                <a:defRPr/>
              </a:pPr>
              <a:t>‹#›</a:t>
            </a:fld>
            <a:endParaRPr lang="en-US" altLang="en-US"/>
          </a:p>
        </p:txBody>
      </p:sp>
    </p:spTree>
    <p:extLst>
      <p:ext uri="{BB962C8B-B14F-4D97-AF65-F5344CB8AC3E}">
        <p14:creationId xmlns:p14="http://schemas.microsoft.com/office/powerpoint/2010/main" val="921482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F993EB89-5327-4333-BF76-D32494D5A378}" type="slidenum">
              <a:rPr lang="en-US" altLang="en-US"/>
              <a:pPr>
                <a:defRPr/>
              </a:pPr>
              <a:t>‹#›</a:t>
            </a:fld>
            <a:endParaRPr lang="en-US" altLang="en-US"/>
          </a:p>
        </p:txBody>
      </p:sp>
    </p:spTree>
    <p:extLst>
      <p:ext uri="{BB962C8B-B14F-4D97-AF65-F5344CB8AC3E}">
        <p14:creationId xmlns:p14="http://schemas.microsoft.com/office/powerpoint/2010/main" val="290088766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2354259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2418433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1522557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20776367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3689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3689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82185130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222651586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05761616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9682160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043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043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76037593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987004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FF45129-8E25-4739-B515-E1E3183A74CA}" type="slidenum">
              <a:rPr lang="en-US" altLang="en-US"/>
              <a:pPr>
                <a:defRPr/>
              </a:pPr>
              <a:t>‹#›</a:t>
            </a:fld>
            <a:endParaRPr lang="en-US" altLang="en-US"/>
          </a:p>
        </p:txBody>
      </p:sp>
    </p:spTree>
    <p:extLst>
      <p:ext uri="{BB962C8B-B14F-4D97-AF65-F5344CB8AC3E}">
        <p14:creationId xmlns:p14="http://schemas.microsoft.com/office/powerpoint/2010/main" val="172186502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79093502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7389718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7051344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0174356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21878407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3689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3689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11002620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145658657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28897119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91121655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043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043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586261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300"/>
            </a:lvl1pPr>
          </a:lstStyle>
          <a:p>
            <a:r>
              <a:rPr lang="en-US" dirty="0" smtClean="0"/>
              <a:t>Click to edit Master title style</a:t>
            </a:r>
            <a:endParaRPr lang="en-GB" dirty="0"/>
          </a:p>
        </p:txBody>
      </p:sp>
      <p:sp>
        <p:nvSpPr>
          <p:cNvPr id="3" name="Content Placeholder 2"/>
          <p:cNvSpPr>
            <a:spLocks noGrp="1"/>
          </p:cNvSpPr>
          <p:nvPr>
            <p:ph idx="1"/>
          </p:nvPr>
        </p:nvSpPr>
        <p:spPr>
          <a:xfrm>
            <a:off x="457200" y="1600201"/>
            <a:ext cx="8229600" cy="4114816"/>
          </a:xfrm>
        </p:spPr>
        <p:txBody>
          <a:bodyPr/>
          <a:lstStyle>
            <a:lvl1pPr>
              <a:buFont typeface="Wingdings" pitchFamily="2" charset="2"/>
              <a:buChar char="§"/>
              <a:defRPr sz="2600">
                <a:solidFill>
                  <a:schemeClr val="bg1">
                    <a:lumMod val="85000"/>
                  </a:schemeClr>
                </a:solidFill>
              </a:defRPr>
            </a:lvl1pPr>
            <a:lvl2pPr>
              <a:buFont typeface="Wingdings" pitchFamily="2" charset="2"/>
              <a:buChar char="§"/>
              <a:defRPr sz="2400">
                <a:solidFill>
                  <a:schemeClr val="bg1">
                    <a:lumMod val="85000"/>
                  </a:schemeClr>
                </a:solidFill>
              </a:defRPr>
            </a:lvl2pPr>
            <a:lvl3pPr>
              <a:buFont typeface="Wingdings" pitchFamily="2" charset="2"/>
              <a:buChar char="§"/>
              <a:defRPr sz="2200">
                <a:solidFill>
                  <a:schemeClr val="bg1">
                    <a:lumMod val="85000"/>
                  </a:schemeClr>
                </a:solidFill>
              </a:defRPr>
            </a:lvl3pPr>
            <a:lvl4pPr>
              <a:buFont typeface="Wingdings" pitchFamily="2" charset="2"/>
              <a:buChar char="§"/>
              <a:defRPr>
                <a:solidFill>
                  <a:schemeClr val="bg1">
                    <a:lumMod val="85000"/>
                  </a:schemeClr>
                </a:solidFill>
              </a:defRPr>
            </a:lvl4pPr>
            <a:lvl5pPr>
              <a:buFont typeface="Wingdings" pitchFamily="2" charset="2"/>
              <a:buChar char="§"/>
              <a:defRPr>
                <a:solidFill>
                  <a:schemeClr val="bg1">
                    <a:lumMod val="8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11532876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15789389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75528857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860334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1864276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9030911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28331303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3689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3689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7223738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305530088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0015748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943840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318700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043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043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09016483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8085840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59964121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79932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6181414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9405961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48843413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3689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3689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1332670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455613"/>
            <a:ext cx="77724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981200"/>
            <a:ext cx="3810000" cy="36560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981200"/>
            <a:ext cx="3810000" cy="17510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884613"/>
            <a:ext cx="3810000" cy="175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3008920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455613"/>
            <a:ext cx="77724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981200"/>
            <a:ext cx="3810000" cy="36560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36560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5000562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374" y="455613"/>
            <a:ext cx="7773253"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9677822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1423614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166969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288122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FACD92DF-22E0-444D-BCB2-6854D9C1BD59}" type="slidenum">
              <a:rPr lang="en-US" altLang="en-US"/>
              <a:pPr>
                <a:defRPr/>
              </a:pPr>
              <a:t>‹#›</a:t>
            </a:fld>
            <a:endParaRPr lang="en-US" altLang="en-US"/>
          </a:p>
        </p:txBody>
      </p:sp>
    </p:spTree>
    <p:extLst>
      <p:ext uri="{BB962C8B-B14F-4D97-AF65-F5344CB8AC3E}">
        <p14:creationId xmlns:p14="http://schemas.microsoft.com/office/powerpoint/2010/main" val="25815888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4899737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0312939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Tree>
    <p:extLst>
      <p:ext uri="{BB962C8B-B14F-4D97-AF65-F5344CB8AC3E}">
        <p14:creationId xmlns:p14="http://schemas.microsoft.com/office/powerpoint/2010/main" val="12129938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44097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457904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27250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0523496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605095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40807966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374089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B1102EA-8081-4867-BCF4-4789FF7C57E5}" type="slidenum">
              <a:rPr lang="en-US" altLang="en-US"/>
              <a:pPr>
                <a:defRPr/>
              </a:pPr>
              <a:t>‹#›</a:t>
            </a:fld>
            <a:endParaRPr lang="en-US" altLang="en-US"/>
          </a:p>
        </p:txBody>
      </p:sp>
    </p:spTree>
    <p:extLst>
      <p:ext uri="{BB962C8B-B14F-4D97-AF65-F5344CB8AC3E}">
        <p14:creationId xmlns:p14="http://schemas.microsoft.com/office/powerpoint/2010/main" val="35618478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4791260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043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043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8110767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9528368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539710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38801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530818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736594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9923718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3689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3689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5721768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776372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E01E1761-B103-47F9-87F0-7E9D764A81D3}" type="slidenum">
              <a:rPr lang="en-US" altLang="en-US"/>
              <a:pPr>
                <a:defRPr/>
              </a:pPr>
              <a:t>‹#›</a:t>
            </a:fld>
            <a:endParaRPr lang="en-US" altLang="en-US"/>
          </a:p>
        </p:txBody>
      </p:sp>
    </p:spTree>
    <p:extLst>
      <p:ext uri="{BB962C8B-B14F-4D97-AF65-F5344CB8AC3E}">
        <p14:creationId xmlns:p14="http://schemas.microsoft.com/office/powerpoint/2010/main" val="40635773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0275042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5102858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043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043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4183697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1438637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7349864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56263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796802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635489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6774448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3689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3689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549041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56E26843-7C5A-4A9E-AD28-5CB402086A20}" type="slidenum">
              <a:rPr lang="en-US" altLang="en-US"/>
              <a:pPr>
                <a:defRPr/>
              </a:pPr>
              <a:t>‹#›</a:t>
            </a:fld>
            <a:endParaRPr lang="en-US" altLang="en-US"/>
          </a:p>
        </p:txBody>
      </p:sp>
    </p:spTree>
    <p:extLst>
      <p:ext uri="{BB962C8B-B14F-4D97-AF65-F5344CB8AC3E}">
        <p14:creationId xmlns:p14="http://schemas.microsoft.com/office/powerpoint/2010/main" val="74787142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32263904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0103288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90702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043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043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2042599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2625757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5589655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420454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5506176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0216692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548711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4BD200BC-28A5-4234-A36E-7EC757335734}" type="slidenum">
              <a:rPr lang="en-US" altLang="en-US"/>
              <a:pPr>
                <a:defRPr/>
              </a:pPr>
              <a:t>‹#›</a:t>
            </a:fld>
            <a:endParaRPr lang="en-US" altLang="en-US"/>
          </a:p>
        </p:txBody>
      </p:sp>
    </p:spTree>
    <p:extLst>
      <p:ext uri="{BB962C8B-B14F-4D97-AF65-F5344CB8AC3E}">
        <p14:creationId xmlns:p14="http://schemas.microsoft.com/office/powerpoint/2010/main" val="39453245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3689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3689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8952525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227568700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88914179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6941982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043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043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05271196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92267709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55985150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775934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0054534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88784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A008230F-5C6B-411E-B899-99697EB7D5AD}" type="slidenum">
              <a:rPr lang="en-US" altLang="en-US"/>
              <a:pPr>
                <a:defRPr/>
              </a:pPr>
              <a:t>‹#›</a:t>
            </a:fld>
            <a:endParaRPr lang="en-US" altLang="en-US"/>
          </a:p>
        </p:txBody>
      </p:sp>
    </p:spTree>
    <p:extLst>
      <p:ext uri="{BB962C8B-B14F-4D97-AF65-F5344CB8AC3E}">
        <p14:creationId xmlns:p14="http://schemas.microsoft.com/office/powerpoint/2010/main" val="179068832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9661866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3689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3689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1585996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341282646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31809163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23072890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043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043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9966749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0091280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67721150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946610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89245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059DC72B-FBD9-4398-91ED-132562A49E71}" type="slidenum">
              <a:rPr lang="en-US" altLang="en-US"/>
              <a:pPr>
                <a:defRPr/>
              </a:pPr>
              <a:t>‹#›</a:t>
            </a:fld>
            <a:endParaRPr lang="en-US" altLang="en-US"/>
          </a:p>
        </p:txBody>
      </p:sp>
    </p:spTree>
    <p:extLst>
      <p:ext uri="{BB962C8B-B14F-4D97-AF65-F5344CB8AC3E}">
        <p14:creationId xmlns:p14="http://schemas.microsoft.com/office/powerpoint/2010/main" val="270676641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3324776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03448974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3689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3689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44344433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403147184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21639678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24071944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043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043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89977315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9434217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6011726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613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5F3F1B93-3BBB-4CEC-8AE0-9381112AAF72}" type="slidenum">
              <a:rPr lang="en-US" altLang="en-US"/>
              <a:pPr>
                <a:defRPr/>
              </a:pPr>
              <a:t>‹#›</a:t>
            </a:fld>
            <a:endParaRPr lang="en-US" altLang="en-US"/>
          </a:p>
        </p:txBody>
      </p:sp>
    </p:spTree>
    <p:extLst>
      <p:ext uri="{BB962C8B-B14F-4D97-AF65-F5344CB8AC3E}">
        <p14:creationId xmlns:p14="http://schemas.microsoft.com/office/powerpoint/2010/main" val="261075194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9387228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9510837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9144150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3689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3689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3113352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48917705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78539608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70669724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043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043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25038764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98027814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567000588"/>
      </p:ext>
    </p:extLst>
  </p:cSld>
  <p:clrMapOvr>
    <a:masterClrMapping/>
  </p:clrMapOvr>
</p:sldLayout>
</file>

<file path=ppt/slideMasters/_rels/slideMaster1.xml.rels><?xml version="1.0" encoding="UTF-8"?>

<Relationships xmlns="http://schemas.openxmlformats.org/package/2006/relationships">
  <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10.xml.rels><?xml version="1.0" encoding="UTF-8"?>

<Relationships xmlns="http://schemas.openxmlformats.org/package/2006/relationships">
  <Relationship Id="rId1" Type="http://schemas.openxmlformats.org/officeDocument/2006/relationships/slideLayout" Target="../slideLayouts/slideLayout94.xml"/>
  <Relationship Id="rId10" Type="http://schemas.openxmlformats.org/officeDocument/2006/relationships/slideLayout" Target="../slideLayouts/slideLayout103.xml"/>
  <Relationship Id="rId11" Type="http://schemas.openxmlformats.org/officeDocument/2006/relationships/slideLayout" Target="../slideLayouts/slideLayout104.xml"/>
  <Relationship Id="rId12" Type="http://schemas.openxmlformats.org/officeDocument/2006/relationships/theme" Target="../theme/theme10.xml"/>
  <Relationship Id="rId13" Type="http://schemas.openxmlformats.org/officeDocument/2006/relationships/image" Target="../media/image8.png"/>
  <Relationship Id="rId2" Type="http://schemas.openxmlformats.org/officeDocument/2006/relationships/slideLayout" Target="../slideLayouts/slideLayout95.xml"/>
  <Relationship Id="rId3" Type="http://schemas.openxmlformats.org/officeDocument/2006/relationships/slideLayout" Target="../slideLayouts/slideLayout96.xml"/>
  <Relationship Id="rId4" Type="http://schemas.openxmlformats.org/officeDocument/2006/relationships/slideLayout" Target="../slideLayouts/slideLayout97.xml"/>
  <Relationship Id="rId5" Type="http://schemas.openxmlformats.org/officeDocument/2006/relationships/slideLayout" Target="../slideLayouts/slideLayout98.xml"/>
  <Relationship Id="rId6" Type="http://schemas.openxmlformats.org/officeDocument/2006/relationships/slideLayout" Target="../slideLayouts/slideLayout99.xml"/>
  <Relationship Id="rId7" Type="http://schemas.openxmlformats.org/officeDocument/2006/relationships/slideLayout" Target="../slideLayouts/slideLayout100.xml"/>
  <Relationship Id="rId8" Type="http://schemas.openxmlformats.org/officeDocument/2006/relationships/slideLayout" Target="../slideLayouts/slideLayout101.xml"/>
  <Relationship Id="rId9" Type="http://schemas.openxmlformats.org/officeDocument/2006/relationships/slideLayout" Target="../slideLayouts/slideLayout102.xml"/>
</Relationships>

</file>

<file path=ppt/slideMasters/_rels/slideMaster11.xml.rels><?xml version="1.0" encoding="UTF-8"?>

<Relationships xmlns="http://schemas.openxmlformats.org/package/2006/relationships">
  <Relationship Id="rId1" Type="http://schemas.openxmlformats.org/officeDocument/2006/relationships/slideLayout" Target="../slideLayouts/slideLayout105.xml"/>
  <Relationship Id="rId10" Type="http://schemas.openxmlformats.org/officeDocument/2006/relationships/slideLayout" Target="../slideLayouts/slideLayout114.xml"/>
  <Relationship Id="rId11" Type="http://schemas.openxmlformats.org/officeDocument/2006/relationships/slideLayout" Target="../slideLayouts/slideLayout115.xml"/>
  <Relationship Id="rId12" Type="http://schemas.openxmlformats.org/officeDocument/2006/relationships/theme" Target="../theme/theme11.xml"/>
  <Relationship Id="rId13" Type="http://schemas.openxmlformats.org/officeDocument/2006/relationships/image" Target="../media/image9.png"/>
  <Relationship Id="rId2" Type="http://schemas.openxmlformats.org/officeDocument/2006/relationships/slideLayout" Target="../slideLayouts/slideLayout106.xml"/>
  <Relationship Id="rId3" Type="http://schemas.openxmlformats.org/officeDocument/2006/relationships/slideLayout" Target="../slideLayouts/slideLayout107.xml"/>
  <Relationship Id="rId4" Type="http://schemas.openxmlformats.org/officeDocument/2006/relationships/slideLayout" Target="../slideLayouts/slideLayout108.xml"/>
  <Relationship Id="rId5" Type="http://schemas.openxmlformats.org/officeDocument/2006/relationships/slideLayout" Target="../slideLayouts/slideLayout109.xml"/>
  <Relationship Id="rId6" Type="http://schemas.openxmlformats.org/officeDocument/2006/relationships/slideLayout" Target="../slideLayouts/slideLayout110.xml"/>
  <Relationship Id="rId7" Type="http://schemas.openxmlformats.org/officeDocument/2006/relationships/slideLayout" Target="../slideLayouts/slideLayout111.xml"/>
  <Relationship Id="rId8" Type="http://schemas.openxmlformats.org/officeDocument/2006/relationships/slideLayout" Target="../slideLayouts/slideLayout112.xml"/>
  <Relationship Id="rId9" Type="http://schemas.openxmlformats.org/officeDocument/2006/relationships/slideLayout" Target="../slideLayouts/slideLayout113.xml"/>
</Relationships>

</file>

<file path=ppt/slideMasters/_rels/slideMaster12.xml.rels><?xml version="1.0" encoding="UTF-8"?>

<Relationships xmlns="http://schemas.openxmlformats.org/package/2006/relationships">
  <Relationship Id="rId1" Type="http://schemas.openxmlformats.org/officeDocument/2006/relationships/slideLayout" Target="../slideLayouts/slideLayout116.xml"/>
  <Relationship Id="rId10" Type="http://schemas.openxmlformats.org/officeDocument/2006/relationships/slideLayout" Target="../slideLayouts/slideLayout125.xml"/>
  <Relationship Id="rId11" Type="http://schemas.openxmlformats.org/officeDocument/2006/relationships/slideLayout" Target="../slideLayouts/slideLayout126.xml"/>
  <Relationship Id="rId12" Type="http://schemas.openxmlformats.org/officeDocument/2006/relationships/theme" Target="../theme/theme12.xml"/>
  <Relationship Id="rId13" Type="http://schemas.openxmlformats.org/officeDocument/2006/relationships/image" Target="../media/image10.png"/>
  <Relationship Id="rId2" Type="http://schemas.openxmlformats.org/officeDocument/2006/relationships/slideLayout" Target="../slideLayouts/slideLayout117.xml"/>
  <Relationship Id="rId3" Type="http://schemas.openxmlformats.org/officeDocument/2006/relationships/slideLayout" Target="../slideLayouts/slideLayout118.xml"/>
  <Relationship Id="rId4" Type="http://schemas.openxmlformats.org/officeDocument/2006/relationships/slideLayout" Target="../slideLayouts/slideLayout119.xml"/>
  <Relationship Id="rId5" Type="http://schemas.openxmlformats.org/officeDocument/2006/relationships/slideLayout" Target="../slideLayouts/slideLayout120.xml"/>
  <Relationship Id="rId6" Type="http://schemas.openxmlformats.org/officeDocument/2006/relationships/slideLayout" Target="../slideLayouts/slideLayout121.xml"/>
  <Relationship Id="rId7" Type="http://schemas.openxmlformats.org/officeDocument/2006/relationships/slideLayout" Target="../slideLayouts/slideLayout122.xml"/>
  <Relationship Id="rId8" Type="http://schemas.openxmlformats.org/officeDocument/2006/relationships/slideLayout" Target="../slideLayouts/slideLayout123.xml"/>
  <Relationship Id="rId9" Type="http://schemas.openxmlformats.org/officeDocument/2006/relationships/slideLayout" Target="../slideLayouts/slideLayout124.xml"/>
</Relationships>

</file>

<file path=ppt/slideMasters/_rels/slideMaster13.xml.rels><?xml version="1.0" encoding="UTF-8"?>

<Relationships xmlns="http://schemas.openxmlformats.org/package/2006/relationships">
  <Relationship Id="rId1" Type="http://schemas.openxmlformats.org/officeDocument/2006/relationships/slideLayout" Target="../slideLayouts/slideLayout127.xml"/>
  <Relationship Id="rId10" Type="http://schemas.openxmlformats.org/officeDocument/2006/relationships/slideLayout" Target="../slideLayouts/slideLayout136.xml"/>
  <Relationship Id="rId11" Type="http://schemas.openxmlformats.org/officeDocument/2006/relationships/slideLayout" Target="../slideLayouts/slideLayout137.xml"/>
  <Relationship Id="rId12" Type="http://schemas.openxmlformats.org/officeDocument/2006/relationships/theme" Target="../theme/theme13.xml"/>
  <Relationship Id="rId13" Type="http://schemas.openxmlformats.org/officeDocument/2006/relationships/image" Target="../media/image6.png"/>
  <Relationship Id="rId2" Type="http://schemas.openxmlformats.org/officeDocument/2006/relationships/slideLayout" Target="../slideLayouts/slideLayout128.xml"/>
  <Relationship Id="rId3" Type="http://schemas.openxmlformats.org/officeDocument/2006/relationships/slideLayout" Target="../slideLayouts/slideLayout129.xml"/>
  <Relationship Id="rId4" Type="http://schemas.openxmlformats.org/officeDocument/2006/relationships/slideLayout" Target="../slideLayouts/slideLayout130.xml"/>
  <Relationship Id="rId5" Type="http://schemas.openxmlformats.org/officeDocument/2006/relationships/slideLayout" Target="../slideLayouts/slideLayout131.xml"/>
  <Relationship Id="rId6" Type="http://schemas.openxmlformats.org/officeDocument/2006/relationships/slideLayout" Target="../slideLayouts/slideLayout132.xml"/>
  <Relationship Id="rId7" Type="http://schemas.openxmlformats.org/officeDocument/2006/relationships/slideLayout" Target="../slideLayouts/slideLayout133.xml"/>
  <Relationship Id="rId8" Type="http://schemas.openxmlformats.org/officeDocument/2006/relationships/slideLayout" Target="../slideLayouts/slideLayout134.xml"/>
  <Relationship Id="rId9" Type="http://schemas.openxmlformats.org/officeDocument/2006/relationships/slideLayout" Target="../slideLayouts/slideLayout135.xml"/>
</Relationships>

</file>

<file path=ppt/slideMasters/_rels/slideMaster2.xml.rels><?xml version="1.0" encoding="UTF-8"?>

<Relationships xmlns="http://schemas.openxmlformats.org/package/2006/relationships">
  <Relationship Id="rId1" Type="http://schemas.openxmlformats.org/officeDocument/2006/relationships/slideLayout" Target="../slideLayouts/slideLayout12.xml"/>
  <Relationship Id="rId2" Type="http://schemas.openxmlformats.org/officeDocument/2006/relationships/slideLayout" Target="../slideLayouts/slideLayout13.xml"/>
  <Relationship Id="rId3" Type="http://schemas.openxmlformats.org/officeDocument/2006/relationships/slideLayout" Target="../slideLayouts/slideLayout14.xml"/>
  <Relationship Id="rId4" Type="http://schemas.openxmlformats.org/officeDocument/2006/relationships/slideLayout" Target="../slideLayouts/slideLayout15.xml"/>
  <Relationship Id="rId5" Type="http://schemas.openxmlformats.org/officeDocument/2006/relationships/slideLayout" Target="../slideLayouts/slideLayout16.xml"/>
  <Relationship Id="rId6" Type="http://schemas.openxmlformats.org/officeDocument/2006/relationships/theme" Target="../theme/theme2.xml"/>
  <Relationship Id="rId7" Type="http://schemas.openxmlformats.org/officeDocument/2006/relationships/image" Target="../media/image1.png"/>
</Relationships>

</file>

<file path=ppt/slideMasters/_rels/slideMaster3.xml.rels><?xml version="1.0" encoding="UTF-8"?>

<Relationships xmlns="http://schemas.openxmlformats.org/package/2006/relationships">
  <Relationship Id="rId1" Type="http://schemas.openxmlformats.org/officeDocument/2006/relationships/slideLayout" Target="../slideLayouts/slideLayout17.xml"/>
  <Relationship Id="rId10" Type="http://schemas.openxmlformats.org/officeDocument/2006/relationships/slideLayout" Target="../slideLayouts/slideLayout26.xml"/>
  <Relationship Id="rId11" Type="http://schemas.openxmlformats.org/officeDocument/2006/relationships/slideLayout" Target="../slideLayouts/slideLayout27.xml"/>
  <Relationship Id="rId12" Type="http://schemas.openxmlformats.org/officeDocument/2006/relationships/theme" Target="../theme/theme3.xml"/>
  <Relationship Id="rId13" Type="http://schemas.openxmlformats.org/officeDocument/2006/relationships/image" Target="../media/image2.png"/>
  <Relationship Id="rId2" Type="http://schemas.openxmlformats.org/officeDocument/2006/relationships/slideLayout" Target="../slideLayouts/slideLayout18.xml"/>
  <Relationship Id="rId3" Type="http://schemas.openxmlformats.org/officeDocument/2006/relationships/slideLayout" Target="../slideLayouts/slideLayout19.xml"/>
  <Relationship Id="rId4" Type="http://schemas.openxmlformats.org/officeDocument/2006/relationships/slideLayout" Target="../slideLayouts/slideLayout20.xml"/>
  <Relationship Id="rId5" Type="http://schemas.openxmlformats.org/officeDocument/2006/relationships/slideLayout" Target="../slideLayouts/slideLayout21.xml"/>
  <Relationship Id="rId6" Type="http://schemas.openxmlformats.org/officeDocument/2006/relationships/slideLayout" Target="../slideLayouts/slideLayout22.xml"/>
  <Relationship Id="rId7" Type="http://schemas.openxmlformats.org/officeDocument/2006/relationships/slideLayout" Target="../slideLayouts/slideLayout23.xml"/>
  <Relationship Id="rId8" Type="http://schemas.openxmlformats.org/officeDocument/2006/relationships/slideLayout" Target="../slideLayouts/slideLayout24.xml"/>
  <Relationship Id="rId9" Type="http://schemas.openxmlformats.org/officeDocument/2006/relationships/slideLayout" Target="../slideLayouts/slideLayout25.xml"/>
</Relationships>

</file>

<file path=ppt/slideMasters/_rels/slideMaster4.xml.rels><?xml version="1.0" encoding="UTF-8"?>

<Relationships xmlns="http://schemas.openxmlformats.org/package/2006/relationships">
  <Relationship Id="rId1" Type="http://schemas.openxmlformats.org/officeDocument/2006/relationships/slideLayout" Target="../slideLayouts/slideLayout28.xml"/>
  <Relationship Id="rId10" Type="http://schemas.openxmlformats.org/officeDocument/2006/relationships/slideLayout" Target="../slideLayouts/slideLayout37.xml"/>
  <Relationship Id="rId11" Type="http://schemas.openxmlformats.org/officeDocument/2006/relationships/slideLayout" Target="../slideLayouts/slideLayout38.xml"/>
  <Relationship Id="rId12" Type="http://schemas.openxmlformats.org/officeDocument/2006/relationships/theme" Target="../theme/theme4.xml"/>
  <Relationship Id="rId13" Type="http://schemas.openxmlformats.org/officeDocument/2006/relationships/image" Target="../media/image3.png"/>
  <Relationship Id="rId2" Type="http://schemas.openxmlformats.org/officeDocument/2006/relationships/slideLayout" Target="../slideLayouts/slideLayout29.xml"/>
  <Relationship Id="rId3" Type="http://schemas.openxmlformats.org/officeDocument/2006/relationships/slideLayout" Target="../slideLayouts/slideLayout30.xml"/>
  <Relationship Id="rId4" Type="http://schemas.openxmlformats.org/officeDocument/2006/relationships/slideLayout" Target="../slideLayouts/slideLayout31.xml"/>
  <Relationship Id="rId5" Type="http://schemas.openxmlformats.org/officeDocument/2006/relationships/slideLayout" Target="../slideLayouts/slideLayout32.xml"/>
  <Relationship Id="rId6" Type="http://schemas.openxmlformats.org/officeDocument/2006/relationships/slideLayout" Target="../slideLayouts/slideLayout33.xml"/>
  <Relationship Id="rId7" Type="http://schemas.openxmlformats.org/officeDocument/2006/relationships/slideLayout" Target="../slideLayouts/slideLayout34.xml"/>
  <Relationship Id="rId8" Type="http://schemas.openxmlformats.org/officeDocument/2006/relationships/slideLayout" Target="../slideLayouts/slideLayout35.xml"/>
  <Relationship Id="rId9" Type="http://schemas.openxmlformats.org/officeDocument/2006/relationships/slideLayout" Target="../slideLayouts/slideLayout36.xml"/>
</Relationships>

</file>

<file path=ppt/slideMasters/_rels/slideMaster5.xml.rels><?xml version="1.0" encoding="UTF-8"?>

<Relationships xmlns="http://schemas.openxmlformats.org/package/2006/relationships">
  <Relationship Id="rId1" Type="http://schemas.openxmlformats.org/officeDocument/2006/relationships/slideLayout" Target="../slideLayouts/slideLayout39.xml"/>
  <Relationship Id="rId10" Type="http://schemas.openxmlformats.org/officeDocument/2006/relationships/slideLayout" Target="../slideLayouts/slideLayout48.xml"/>
  <Relationship Id="rId11" Type="http://schemas.openxmlformats.org/officeDocument/2006/relationships/slideLayout" Target="../slideLayouts/slideLayout49.xml"/>
  <Relationship Id="rId12" Type="http://schemas.openxmlformats.org/officeDocument/2006/relationships/theme" Target="../theme/theme5.xml"/>
  <Relationship Id="rId13" Type="http://schemas.openxmlformats.org/officeDocument/2006/relationships/image" Target="../media/image4.png"/>
  <Relationship Id="rId2" Type="http://schemas.openxmlformats.org/officeDocument/2006/relationships/slideLayout" Target="../slideLayouts/slideLayout40.xml"/>
  <Relationship Id="rId3" Type="http://schemas.openxmlformats.org/officeDocument/2006/relationships/slideLayout" Target="../slideLayouts/slideLayout41.xml"/>
  <Relationship Id="rId4" Type="http://schemas.openxmlformats.org/officeDocument/2006/relationships/slideLayout" Target="../slideLayouts/slideLayout42.xml"/>
  <Relationship Id="rId5" Type="http://schemas.openxmlformats.org/officeDocument/2006/relationships/slideLayout" Target="../slideLayouts/slideLayout43.xml"/>
  <Relationship Id="rId6" Type="http://schemas.openxmlformats.org/officeDocument/2006/relationships/slideLayout" Target="../slideLayouts/slideLayout44.xml"/>
  <Relationship Id="rId7" Type="http://schemas.openxmlformats.org/officeDocument/2006/relationships/slideLayout" Target="../slideLayouts/slideLayout45.xml"/>
  <Relationship Id="rId8" Type="http://schemas.openxmlformats.org/officeDocument/2006/relationships/slideLayout" Target="../slideLayouts/slideLayout46.xml"/>
  <Relationship Id="rId9" Type="http://schemas.openxmlformats.org/officeDocument/2006/relationships/slideLayout" Target="../slideLayouts/slideLayout47.xml"/>
</Relationships>

</file>

<file path=ppt/slideMasters/_rels/slideMaster6.xml.rels><?xml version="1.0" encoding="UTF-8"?>

<Relationships xmlns="http://schemas.openxmlformats.org/package/2006/relationships">
  <Relationship Id="rId1" Type="http://schemas.openxmlformats.org/officeDocument/2006/relationships/slideLayout" Target="../slideLayouts/slideLayout50.xml"/>
  <Relationship Id="rId10" Type="http://schemas.openxmlformats.org/officeDocument/2006/relationships/slideLayout" Target="../slideLayouts/slideLayout59.xml"/>
  <Relationship Id="rId11" Type="http://schemas.openxmlformats.org/officeDocument/2006/relationships/slideLayout" Target="../slideLayouts/slideLayout60.xml"/>
  <Relationship Id="rId12" Type="http://schemas.openxmlformats.org/officeDocument/2006/relationships/theme" Target="../theme/theme6.xml"/>
  <Relationship Id="rId13" Type="http://schemas.openxmlformats.org/officeDocument/2006/relationships/image" Target="../media/image1.png"/>
  <Relationship Id="rId2" Type="http://schemas.openxmlformats.org/officeDocument/2006/relationships/slideLayout" Target="../slideLayouts/slideLayout51.xml"/>
  <Relationship Id="rId3" Type="http://schemas.openxmlformats.org/officeDocument/2006/relationships/slideLayout" Target="../slideLayouts/slideLayout52.xml"/>
  <Relationship Id="rId4" Type="http://schemas.openxmlformats.org/officeDocument/2006/relationships/slideLayout" Target="../slideLayouts/slideLayout53.xml"/>
  <Relationship Id="rId5" Type="http://schemas.openxmlformats.org/officeDocument/2006/relationships/slideLayout" Target="../slideLayouts/slideLayout54.xml"/>
  <Relationship Id="rId6" Type="http://schemas.openxmlformats.org/officeDocument/2006/relationships/slideLayout" Target="../slideLayouts/slideLayout55.xml"/>
  <Relationship Id="rId7" Type="http://schemas.openxmlformats.org/officeDocument/2006/relationships/slideLayout" Target="../slideLayouts/slideLayout56.xml"/>
  <Relationship Id="rId8" Type="http://schemas.openxmlformats.org/officeDocument/2006/relationships/slideLayout" Target="../slideLayouts/slideLayout57.xml"/>
  <Relationship Id="rId9" Type="http://schemas.openxmlformats.org/officeDocument/2006/relationships/slideLayout" Target="../slideLayouts/slideLayout58.xml"/>
</Relationships>

</file>

<file path=ppt/slideMasters/_rels/slideMaster7.xml.rels><?xml version="1.0" encoding="UTF-8"?>

<Relationships xmlns="http://schemas.openxmlformats.org/package/2006/relationships">
  <Relationship Id="rId1" Type="http://schemas.openxmlformats.org/officeDocument/2006/relationships/slideLayout" Target="../slideLayouts/slideLayout61.xml"/>
  <Relationship Id="rId10" Type="http://schemas.openxmlformats.org/officeDocument/2006/relationships/slideLayout" Target="../slideLayouts/slideLayout70.xml"/>
  <Relationship Id="rId11" Type="http://schemas.openxmlformats.org/officeDocument/2006/relationships/slideLayout" Target="../slideLayouts/slideLayout71.xml"/>
  <Relationship Id="rId12" Type="http://schemas.openxmlformats.org/officeDocument/2006/relationships/theme" Target="../theme/theme7.xml"/>
  <Relationship Id="rId13" Type="http://schemas.openxmlformats.org/officeDocument/2006/relationships/image" Target="../media/image5.jpeg"/>
  <Relationship Id="rId2" Type="http://schemas.openxmlformats.org/officeDocument/2006/relationships/slideLayout" Target="../slideLayouts/slideLayout62.xml"/>
  <Relationship Id="rId3" Type="http://schemas.openxmlformats.org/officeDocument/2006/relationships/slideLayout" Target="../slideLayouts/slideLayout63.xml"/>
  <Relationship Id="rId4" Type="http://schemas.openxmlformats.org/officeDocument/2006/relationships/slideLayout" Target="../slideLayouts/slideLayout64.xml"/>
  <Relationship Id="rId5" Type="http://schemas.openxmlformats.org/officeDocument/2006/relationships/slideLayout" Target="../slideLayouts/slideLayout65.xml"/>
  <Relationship Id="rId6" Type="http://schemas.openxmlformats.org/officeDocument/2006/relationships/slideLayout" Target="../slideLayouts/slideLayout66.xml"/>
  <Relationship Id="rId7" Type="http://schemas.openxmlformats.org/officeDocument/2006/relationships/slideLayout" Target="../slideLayouts/slideLayout67.xml"/>
  <Relationship Id="rId8" Type="http://schemas.openxmlformats.org/officeDocument/2006/relationships/slideLayout" Target="../slideLayouts/slideLayout68.xml"/>
  <Relationship Id="rId9" Type="http://schemas.openxmlformats.org/officeDocument/2006/relationships/slideLayout" Target="../slideLayouts/slideLayout69.xml"/>
</Relationships>

</file>

<file path=ppt/slideMasters/_rels/slideMaster8.xml.rels><?xml version="1.0" encoding="UTF-8"?>

<Relationships xmlns="http://schemas.openxmlformats.org/package/2006/relationships">
  <Relationship Id="rId1" Type="http://schemas.openxmlformats.org/officeDocument/2006/relationships/slideLayout" Target="../slideLayouts/slideLayout72.xml"/>
  <Relationship Id="rId10" Type="http://schemas.openxmlformats.org/officeDocument/2006/relationships/slideLayout" Target="../slideLayouts/slideLayout81.xml"/>
  <Relationship Id="rId11" Type="http://schemas.openxmlformats.org/officeDocument/2006/relationships/slideLayout" Target="../slideLayouts/slideLayout82.xml"/>
  <Relationship Id="rId12" Type="http://schemas.openxmlformats.org/officeDocument/2006/relationships/theme" Target="../theme/theme8.xml"/>
  <Relationship Id="rId13" Type="http://schemas.openxmlformats.org/officeDocument/2006/relationships/image" Target="../media/image6.png"/>
  <Relationship Id="rId2" Type="http://schemas.openxmlformats.org/officeDocument/2006/relationships/slideLayout" Target="../slideLayouts/slideLayout73.xml"/>
  <Relationship Id="rId3" Type="http://schemas.openxmlformats.org/officeDocument/2006/relationships/slideLayout" Target="../slideLayouts/slideLayout74.xml"/>
  <Relationship Id="rId4" Type="http://schemas.openxmlformats.org/officeDocument/2006/relationships/slideLayout" Target="../slideLayouts/slideLayout75.xml"/>
  <Relationship Id="rId5" Type="http://schemas.openxmlformats.org/officeDocument/2006/relationships/slideLayout" Target="../slideLayouts/slideLayout76.xml"/>
  <Relationship Id="rId6" Type="http://schemas.openxmlformats.org/officeDocument/2006/relationships/slideLayout" Target="../slideLayouts/slideLayout77.xml"/>
  <Relationship Id="rId7" Type="http://schemas.openxmlformats.org/officeDocument/2006/relationships/slideLayout" Target="../slideLayouts/slideLayout78.xml"/>
  <Relationship Id="rId8" Type="http://schemas.openxmlformats.org/officeDocument/2006/relationships/slideLayout" Target="../slideLayouts/slideLayout79.xml"/>
  <Relationship Id="rId9" Type="http://schemas.openxmlformats.org/officeDocument/2006/relationships/slideLayout" Target="../slideLayouts/slideLayout80.xml"/>
</Relationships>

</file>

<file path=ppt/slideMasters/_rels/slideMaster9.xml.rels><?xml version="1.0" encoding="UTF-8"?>

<Relationships xmlns="http://schemas.openxmlformats.org/package/2006/relationships">
  <Relationship Id="rId1" Type="http://schemas.openxmlformats.org/officeDocument/2006/relationships/slideLayout" Target="../slideLayouts/slideLayout83.xml"/>
  <Relationship Id="rId10" Type="http://schemas.openxmlformats.org/officeDocument/2006/relationships/slideLayout" Target="../slideLayouts/slideLayout92.xml"/>
  <Relationship Id="rId11" Type="http://schemas.openxmlformats.org/officeDocument/2006/relationships/slideLayout" Target="../slideLayouts/slideLayout93.xml"/>
  <Relationship Id="rId12" Type="http://schemas.openxmlformats.org/officeDocument/2006/relationships/theme" Target="../theme/theme9.xml"/>
  <Relationship Id="rId13" Type="http://schemas.openxmlformats.org/officeDocument/2006/relationships/image" Target="../media/image7.png"/>
  <Relationship Id="rId2" Type="http://schemas.openxmlformats.org/officeDocument/2006/relationships/slideLayout" Target="../slideLayouts/slideLayout84.xml"/>
  <Relationship Id="rId3" Type="http://schemas.openxmlformats.org/officeDocument/2006/relationships/slideLayout" Target="../slideLayouts/slideLayout85.xml"/>
  <Relationship Id="rId4" Type="http://schemas.openxmlformats.org/officeDocument/2006/relationships/slideLayout" Target="../slideLayouts/slideLayout86.xml"/>
  <Relationship Id="rId5" Type="http://schemas.openxmlformats.org/officeDocument/2006/relationships/slideLayout" Target="../slideLayouts/slideLayout87.xml"/>
  <Relationship Id="rId6" Type="http://schemas.openxmlformats.org/officeDocument/2006/relationships/slideLayout" Target="../slideLayouts/slideLayout88.xml"/>
  <Relationship Id="rId7" Type="http://schemas.openxmlformats.org/officeDocument/2006/relationships/slideLayout" Target="../slideLayouts/slideLayout89.xml"/>
  <Relationship Id="rId8" Type="http://schemas.openxmlformats.org/officeDocument/2006/relationships/slideLayout" Target="../slideLayouts/slideLayout90.xml"/>
  <Relationship Id="rId9" Type="http://schemas.openxmlformats.org/officeDocument/2006/relationships/slideLayout" Target="../slideLayouts/slideLayout9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defRPr>
            </a:lvl1pPr>
          </a:lstStyle>
          <a:p>
            <a:pPr>
              <a:defRPr/>
            </a:pPr>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5FB1DEAE-FCED-4B02-A811-5061B0D911C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9219" name="Text Placeholder 2"/>
          <p:cNvSpPr>
            <a:spLocks noGrp="1"/>
          </p:cNvSpPr>
          <p:nvPr>
            <p:ph type="body" idx="1"/>
          </p:nvPr>
        </p:nvSpPr>
        <p:spPr bwMode="auto">
          <a:xfrm>
            <a:off x="457200" y="1600200"/>
            <a:ext cx="8229600" cy="404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Tree>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xStyles>
    <p:titleStyle>
      <a:lvl1pPr algn="l" rtl="0" eaLnBrk="0" fontAlgn="base" hangingPunct="0">
        <a:spcBef>
          <a:spcPct val="0"/>
        </a:spcBef>
        <a:spcAft>
          <a:spcPct val="0"/>
        </a:spcAft>
        <a:defRPr sz="3300">
          <a:solidFill>
            <a:srgbClr val="FF6699"/>
          </a:solidFill>
          <a:latin typeface="+mj-lt"/>
          <a:ea typeface="+mj-ea"/>
          <a:cs typeface="+mj-cs"/>
        </a:defRPr>
      </a:lvl1pPr>
      <a:lvl2pPr algn="l" rtl="0" eaLnBrk="0" fontAlgn="base" hangingPunct="0">
        <a:spcBef>
          <a:spcPct val="0"/>
        </a:spcBef>
        <a:spcAft>
          <a:spcPct val="0"/>
        </a:spcAft>
        <a:defRPr sz="3300">
          <a:solidFill>
            <a:srgbClr val="FF6699"/>
          </a:solidFill>
          <a:latin typeface="Georgia" pitchFamily="18" charset="0"/>
        </a:defRPr>
      </a:lvl2pPr>
      <a:lvl3pPr algn="l" rtl="0" eaLnBrk="0" fontAlgn="base" hangingPunct="0">
        <a:spcBef>
          <a:spcPct val="0"/>
        </a:spcBef>
        <a:spcAft>
          <a:spcPct val="0"/>
        </a:spcAft>
        <a:defRPr sz="3300">
          <a:solidFill>
            <a:srgbClr val="FF6699"/>
          </a:solidFill>
          <a:latin typeface="Georgia" pitchFamily="18" charset="0"/>
        </a:defRPr>
      </a:lvl3pPr>
      <a:lvl4pPr algn="l" rtl="0" eaLnBrk="0" fontAlgn="base" hangingPunct="0">
        <a:spcBef>
          <a:spcPct val="0"/>
        </a:spcBef>
        <a:spcAft>
          <a:spcPct val="0"/>
        </a:spcAft>
        <a:defRPr sz="3300">
          <a:solidFill>
            <a:srgbClr val="FF6699"/>
          </a:solidFill>
          <a:latin typeface="Georgia" pitchFamily="18" charset="0"/>
        </a:defRPr>
      </a:lvl4pPr>
      <a:lvl5pPr algn="l" rtl="0" eaLnBrk="0" fontAlgn="base" hangingPunct="0">
        <a:spcBef>
          <a:spcPct val="0"/>
        </a:spcBef>
        <a:spcAft>
          <a:spcPct val="0"/>
        </a:spcAft>
        <a:defRPr sz="3300">
          <a:solidFill>
            <a:srgbClr val="FF6699"/>
          </a:solidFill>
          <a:latin typeface="Georgia" pitchFamily="18" charset="0"/>
        </a:defRPr>
      </a:lvl5pPr>
      <a:lvl6pPr marL="457200" algn="l" rtl="0" fontAlgn="base">
        <a:spcBef>
          <a:spcPct val="0"/>
        </a:spcBef>
        <a:spcAft>
          <a:spcPct val="0"/>
        </a:spcAft>
        <a:defRPr sz="3300">
          <a:solidFill>
            <a:srgbClr val="FF6699"/>
          </a:solidFill>
          <a:latin typeface="Georgia" pitchFamily="18" charset="0"/>
        </a:defRPr>
      </a:lvl6pPr>
      <a:lvl7pPr marL="914400" algn="l" rtl="0" fontAlgn="base">
        <a:spcBef>
          <a:spcPct val="0"/>
        </a:spcBef>
        <a:spcAft>
          <a:spcPct val="0"/>
        </a:spcAft>
        <a:defRPr sz="3300">
          <a:solidFill>
            <a:srgbClr val="FF6699"/>
          </a:solidFill>
          <a:latin typeface="Georgia" pitchFamily="18" charset="0"/>
        </a:defRPr>
      </a:lvl7pPr>
      <a:lvl8pPr marL="1371600" algn="l" rtl="0" fontAlgn="base">
        <a:spcBef>
          <a:spcPct val="0"/>
        </a:spcBef>
        <a:spcAft>
          <a:spcPct val="0"/>
        </a:spcAft>
        <a:defRPr sz="3300">
          <a:solidFill>
            <a:srgbClr val="FF6699"/>
          </a:solidFill>
          <a:latin typeface="Georgia" pitchFamily="18" charset="0"/>
        </a:defRPr>
      </a:lvl8pPr>
      <a:lvl9pPr marL="1828800" algn="l" rtl="0" fontAlgn="base">
        <a:spcBef>
          <a:spcPct val="0"/>
        </a:spcBef>
        <a:spcAft>
          <a:spcPct val="0"/>
        </a:spcAft>
        <a:defRPr sz="3300">
          <a:solidFill>
            <a:srgbClr val="FF6699"/>
          </a:solidFill>
          <a:latin typeface="Georgia" pitchFamily="18" charset="0"/>
        </a:defRPr>
      </a:lvl9pPr>
    </p:titleStyle>
    <p:bodyStyle>
      <a:lvl1pPr marL="342900" indent="-342900" algn="l" rtl="0" eaLnBrk="0" fontAlgn="base" hangingPunct="0">
        <a:spcBef>
          <a:spcPct val="20000"/>
        </a:spcBef>
        <a:spcAft>
          <a:spcPct val="0"/>
        </a:spcAft>
        <a:buClr>
          <a:srgbClr val="FF6699"/>
        </a:buClr>
        <a:buFont typeface="Wingdings" panose="05000000000000000000" pitchFamily="2" charset="2"/>
        <a:buChar char="§"/>
        <a:defRPr sz="3000">
          <a:solidFill>
            <a:srgbClr val="CCCCCC"/>
          </a:solidFill>
          <a:latin typeface="+mn-lt"/>
          <a:ea typeface="+mn-ea"/>
          <a:cs typeface="+mn-cs"/>
        </a:defRPr>
      </a:lvl1pPr>
      <a:lvl2pPr marL="742950" indent="-285750" algn="l" rtl="0" eaLnBrk="0" fontAlgn="base" hangingPunct="0">
        <a:spcBef>
          <a:spcPct val="20000"/>
        </a:spcBef>
        <a:spcAft>
          <a:spcPct val="0"/>
        </a:spcAft>
        <a:buClr>
          <a:srgbClr val="FF6699"/>
        </a:buClr>
        <a:buFont typeface="Wingdings" panose="05000000000000000000" pitchFamily="2" charset="2"/>
        <a:buChar char="§"/>
        <a:defRPr sz="2800">
          <a:solidFill>
            <a:srgbClr val="CCCCCC"/>
          </a:solidFill>
          <a:latin typeface="+mn-lt"/>
          <a:cs typeface="+mn-cs"/>
        </a:defRPr>
      </a:lvl2pPr>
      <a:lvl3pPr marL="1143000" indent="-228600" algn="l" rtl="0" eaLnBrk="0" fontAlgn="base" hangingPunct="0">
        <a:spcBef>
          <a:spcPct val="20000"/>
        </a:spcBef>
        <a:spcAft>
          <a:spcPct val="0"/>
        </a:spcAft>
        <a:buClr>
          <a:srgbClr val="FF6699"/>
        </a:buClr>
        <a:buFont typeface="Wingdings" panose="05000000000000000000" pitchFamily="2" charset="2"/>
        <a:buChar char="§"/>
        <a:defRPr sz="2400">
          <a:solidFill>
            <a:srgbClr val="CCCCCC"/>
          </a:solidFill>
          <a:latin typeface="+mn-lt"/>
          <a:cs typeface="+mn-cs"/>
        </a:defRPr>
      </a:lvl3pPr>
      <a:lvl4pPr marL="1600200" indent="-228600" algn="l" rtl="0" eaLnBrk="0" fontAlgn="base" hangingPunct="0">
        <a:spcBef>
          <a:spcPct val="20000"/>
        </a:spcBef>
        <a:spcAft>
          <a:spcPct val="0"/>
        </a:spcAft>
        <a:buClr>
          <a:srgbClr val="FF6699"/>
        </a:buClr>
        <a:buFont typeface="Wingdings" panose="05000000000000000000" pitchFamily="2" charset="2"/>
        <a:buChar char="§"/>
        <a:defRPr sz="2000">
          <a:solidFill>
            <a:srgbClr val="CCCCCC"/>
          </a:solidFill>
          <a:latin typeface="+mn-lt"/>
          <a:cs typeface="+mn-cs"/>
        </a:defRPr>
      </a:lvl4pPr>
      <a:lvl5pPr marL="2057400" indent="-228600" algn="l" rtl="0" eaLnBrk="0" fontAlgn="base" hangingPunct="0">
        <a:spcBef>
          <a:spcPct val="20000"/>
        </a:spcBef>
        <a:spcAft>
          <a:spcPct val="0"/>
        </a:spcAft>
        <a:buClr>
          <a:srgbClr val="FF6699"/>
        </a:buClr>
        <a:buFont typeface="Wingdings" panose="05000000000000000000" pitchFamily="2" charset="2"/>
        <a:buChar char="§"/>
        <a:defRPr sz="2000">
          <a:solidFill>
            <a:srgbClr val="CCCCCC"/>
          </a:solidFill>
          <a:latin typeface="+mn-lt"/>
          <a:cs typeface="+mn-cs"/>
        </a:defRPr>
      </a:lvl5pPr>
      <a:lvl6pPr marL="2514600" indent="-228600" algn="l" rtl="0" fontAlgn="base">
        <a:spcBef>
          <a:spcPct val="20000"/>
        </a:spcBef>
        <a:spcAft>
          <a:spcPct val="0"/>
        </a:spcAft>
        <a:buClr>
          <a:srgbClr val="FF6699"/>
        </a:buClr>
        <a:buFont typeface="Wingdings" pitchFamily="2" charset="2"/>
        <a:buChar char="§"/>
        <a:defRPr sz="2000">
          <a:solidFill>
            <a:srgbClr val="CCCCCC"/>
          </a:solidFill>
          <a:latin typeface="+mn-lt"/>
          <a:cs typeface="+mn-cs"/>
        </a:defRPr>
      </a:lvl6pPr>
      <a:lvl7pPr marL="2971800" indent="-228600" algn="l" rtl="0" fontAlgn="base">
        <a:spcBef>
          <a:spcPct val="20000"/>
        </a:spcBef>
        <a:spcAft>
          <a:spcPct val="0"/>
        </a:spcAft>
        <a:buClr>
          <a:srgbClr val="FF6699"/>
        </a:buClr>
        <a:buFont typeface="Wingdings" pitchFamily="2" charset="2"/>
        <a:buChar char="§"/>
        <a:defRPr sz="2000">
          <a:solidFill>
            <a:srgbClr val="CCCCCC"/>
          </a:solidFill>
          <a:latin typeface="+mn-lt"/>
          <a:cs typeface="+mn-cs"/>
        </a:defRPr>
      </a:lvl7pPr>
      <a:lvl8pPr marL="3429000" indent="-228600" algn="l" rtl="0" fontAlgn="base">
        <a:spcBef>
          <a:spcPct val="20000"/>
        </a:spcBef>
        <a:spcAft>
          <a:spcPct val="0"/>
        </a:spcAft>
        <a:buClr>
          <a:srgbClr val="FF6699"/>
        </a:buClr>
        <a:buFont typeface="Wingdings" pitchFamily="2" charset="2"/>
        <a:buChar char="§"/>
        <a:defRPr sz="2000">
          <a:solidFill>
            <a:srgbClr val="CCCCCC"/>
          </a:solidFill>
          <a:latin typeface="+mn-lt"/>
          <a:cs typeface="+mn-cs"/>
        </a:defRPr>
      </a:lvl8pPr>
      <a:lvl9pPr marL="3886200" indent="-228600" algn="l" rtl="0" fontAlgn="base">
        <a:spcBef>
          <a:spcPct val="20000"/>
        </a:spcBef>
        <a:spcAft>
          <a:spcPct val="0"/>
        </a:spcAft>
        <a:buClr>
          <a:srgbClr val="FF6699"/>
        </a:buClr>
        <a:buFont typeface="Wingdings" pitchFamily="2" charset="2"/>
        <a:buChar char="§"/>
        <a:defRPr sz="2000">
          <a:solidFill>
            <a:srgbClr val="CCCCCC"/>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43" name="Text Placeholder 2"/>
          <p:cNvSpPr>
            <a:spLocks noGrp="1"/>
          </p:cNvSpPr>
          <p:nvPr>
            <p:ph type="body" idx="1"/>
          </p:nvPr>
        </p:nvSpPr>
        <p:spPr bwMode="auto">
          <a:xfrm>
            <a:off x="457200" y="1600200"/>
            <a:ext cx="8229600" cy="404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Tree>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Lst>
  <p:txStyles>
    <p:titleStyle>
      <a:lvl1pPr algn="l" rtl="0" eaLnBrk="0" fontAlgn="base" hangingPunct="0">
        <a:spcBef>
          <a:spcPct val="0"/>
        </a:spcBef>
        <a:spcAft>
          <a:spcPct val="0"/>
        </a:spcAft>
        <a:defRPr sz="3300">
          <a:solidFill>
            <a:srgbClr val="FF6699"/>
          </a:solidFill>
          <a:latin typeface="+mj-lt"/>
          <a:ea typeface="+mj-ea"/>
          <a:cs typeface="+mj-cs"/>
        </a:defRPr>
      </a:lvl1pPr>
      <a:lvl2pPr algn="l" rtl="0" eaLnBrk="0" fontAlgn="base" hangingPunct="0">
        <a:spcBef>
          <a:spcPct val="0"/>
        </a:spcBef>
        <a:spcAft>
          <a:spcPct val="0"/>
        </a:spcAft>
        <a:defRPr sz="3300">
          <a:solidFill>
            <a:srgbClr val="FF6699"/>
          </a:solidFill>
          <a:latin typeface="Georgia" pitchFamily="18" charset="0"/>
        </a:defRPr>
      </a:lvl2pPr>
      <a:lvl3pPr algn="l" rtl="0" eaLnBrk="0" fontAlgn="base" hangingPunct="0">
        <a:spcBef>
          <a:spcPct val="0"/>
        </a:spcBef>
        <a:spcAft>
          <a:spcPct val="0"/>
        </a:spcAft>
        <a:defRPr sz="3300">
          <a:solidFill>
            <a:srgbClr val="FF6699"/>
          </a:solidFill>
          <a:latin typeface="Georgia" pitchFamily="18" charset="0"/>
        </a:defRPr>
      </a:lvl3pPr>
      <a:lvl4pPr algn="l" rtl="0" eaLnBrk="0" fontAlgn="base" hangingPunct="0">
        <a:spcBef>
          <a:spcPct val="0"/>
        </a:spcBef>
        <a:spcAft>
          <a:spcPct val="0"/>
        </a:spcAft>
        <a:defRPr sz="3300">
          <a:solidFill>
            <a:srgbClr val="FF6699"/>
          </a:solidFill>
          <a:latin typeface="Georgia" pitchFamily="18" charset="0"/>
        </a:defRPr>
      </a:lvl4pPr>
      <a:lvl5pPr algn="l" rtl="0" eaLnBrk="0" fontAlgn="base" hangingPunct="0">
        <a:spcBef>
          <a:spcPct val="0"/>
        </a:spcBef>
        <a:spcAft>
          <a:spcPct val="0"/>
        </a:spcAft>
        <a:defRPr sz="3300">
          <a:solidFill>
            <a:srgbClr val="FF6699"/>
          </a:solidFill>
          <a:latin typeface="Georgia" pitchFamily="18" charset="0"/>
        </a:defRPr>
      </a:lvl5pPr>
      <a:lvl6pPr marL="457200" algn="l" rtl="0" fontAlgn="base">
        <a:spcBef>
          <a:spcPct val="0"/>
        </a:spcBef>
        <a:spcAft>
          <a:spcPct val="0"/>
        </a:spcAft>
        <a:defRPr sz="3300">
          <a:solidFill>
            <a:srgbClr val="FF6699"/>
          </a:solidFill>
          <a:latin typeface="Georgia" pitchFamily="18" charset="0"/>
        </a:defRPr>
      </a:lvl6pPr>
      <a:lvl7pPr marL="914400" algn="l" rtl="0" fontAlgn="base">
        <a:spcBef>
          <a:spcPct val="0"/>
        </a:spcBef>
        <a:spcAft>
          <a:spcPct val="0"/>
        </a:spcAft>
        <a:defRPr sz="3300">
          <a:solidFill>
            <a:srgbClr val="FF6699"/>
          </a:solidFill>
          <a:latin typeface="Georgia" pitchFamily="18" charset="0"/>
        </a:defRPr>
      </a:lvl7pPr>
      <a:lvl8pPr marL="1371600" algn="l" rtl="0" fontAlgn="base">
        <a:spcBef>
          <a:spcPct val="0"/>
        </a:spcBef>
        <a:spcAft>
          <a:spcPct val="0"/>
        </a:spcAft>
        <a:defRPr sz="3300">
          <a:solidFill>
            <a:srgbClr val="FF6699"/>
          </a:solidFill>
          <a:latin typeface="Georgia" pitchFamily="18" charset="0"/>
        </a:defRPr>
      </a:lvl8pPr>
      <a:lvl9pPr marL="1828800" algn="l" rtl="0" fontAlgn="base">
        <a:spcBef>
          <a:spcPct val="0"/>
        </a:spcBef>
        <a:spcAft>
          <a:spcPct val="0"/>
        </a:spcAft>
        <a:defRPr sz="3300">
          <a:solidFill>
            <a:srgbClr val="FF6699"/>
          </a:solidFill>
          <a:latin typeface="Georgia" pitchFamily="18" charset="0"/>
        </a:defRPr>
      </a:lvl9pPr>
    </p:titleStyle>
    <p:bodyStyle>
      <a:lvl1pPr marL="342900" indent="-342900" algn="l" rtl="0" eaLnBrk="0" fontAlgn="base" hangingPunct="0">
        <a:spcBef>
          <a:spcPct val="20000"/>
        </a:spcBef>
        <a:spcAft>
          <a:spcPct val="0"/>
        </a:spcAft>
        <a:buClr>
          <a:srgbClr val="FF6699"/>
        </a:buClr>
        <a:buFont typeface="Wingdings" panose="05000000000000000000" pitchFamily="2" charset="2"/>
        <a:buChar char="§"/>
        <a:defRPr sz="3000">
          <a:solidFill>
            <a:srgbClr val="CCCCCC"/>
          </a:solidFill>
          <a:latin typeface="+mn-lt"/>
          <a:ea typeface="+mn-ea"/>
          <a:cs typeface="+mn-cs"/>
        </a:defRPr>
      </a:lvl1pPr>
      <a:lvl2pPr marL="742950" indent="-285750" algn="l" rtl="0" eaLnBrk="0" fontAlgn="base" hangingPunct="0">
        <a:spcBef>
          <a:spcPct val="20000"/>
        </a:spcBef>
        <a:spcAft>
          <a:spcPct val="0"/>
        </a:spcAft>
        <a:buClr>
          <a:srgbClr val="FF6699"/>
        </a:buClr>
        <a:buFont typeface="Wingdings" panose="05000000000000000000" pitchFamily="2" charset="2"/>
        <a:buChar char="§"/>
        <a:defRPr sz="2800">
          <a:solidFill>
            <a:srgbClr val="CCCCCC"/>
          </a:solidFill>
          <a:latin typeface="+mn-lt"/>
          <a:cs typeface="+mn-cs"/>
        </a:defRPr>
      </a:lvl2pPr>
      <a:lvl3pPr marL="1143000" indent="-228600" algn="l" rtl="0" eaLnBrk="0" fontAlgn="base" hangingPunct="0">
        <a:spcBef>
          <a:spcPct val="20000"/>
        </a:spcBef>
        <a:spcAft>
          <a:spcPct val="0"/>
        </a:spcAft>
        <a:buClr>
          <a:srgbClr val="FF6699"/>
        </a:buClr>
        <a:buFont typeface="Wingdings" panose="05000000000000000000" pitchFamily="2" charset="2"/>
        <a:buChar char="§"/>
        <a:defRPr sz="2400">
          <a:solidFill>
            <a:srgbClr val="CCCCCC"/>
          </a:solidFill>
          <a:latin typeface="+mn-lt"/>
          <a:cs typeface="+mn-cs"/>
        </a:defRPr>
      </a:lvl3pPr>
      <a:lvl4pPr marL="1600200" indent="-228600" algn="l" rtl="0" eaLnBrk="0" fontAlgn="base" hangingPunct="0">
        <a:spcBef>
          <a:spcPct val="20000"/>
        </a:spcBef>
        <a:spcAft>
          <a:spcPct val="0"/>
        </a:spcAft>
        <a:buClr>
          <a:srgbClr val="FF6699"/>
        </a:buClr>
        <a:buFont typeface="Wingdings" panose="05000000000000000000" pitchFamily="2" charset="2"/>
        <a:buChar char="§"/>
        <a:defRPr sz="2000">
          <a:solidFill>
            <a:srgbClr val="CCCCCC"/>
          </a:solidFill>
          <a:latin typeface="+mn-lt"/>
          <a:cs typeface="+mn-cs"/>
        </a:defRPr>
      </a:lvl4pPr>
      <a:lvl5pPr marL="2057400" indent="-228600" algn="l" rtl="0" eaLnBrk="0" fontAlgn="base" hangingPunct="0">
        <a:spcBef>
          <a:spcPct val="20000"/>
        </a:spcBef>
        <a:spcAft>
          <a:spcPct val="0"/>
        </a:spcAft>
        <a:buClr>
          <a:srgbClr val="FF6699"/>
        </a:buClr>
        <a:buFont typeface="Wingdings" panose="05000000000000000000" pitchFamily="2" charset="2"/>
        <a:buChar char="§"/>
        <a:defRPr sz="2000">
          <a:solidFill>
            <a:srgbClr val="CCCCCC"/>
          </a:solidFill>
          <a:latin typeface="+mn-lt"/>
          <a:cs typeface="+mn-cs"/>
        </a:defRPr>
      </a:lvl5pPr>
      <a:lvl6pPr marL="2514600" indent="-228600" algn="l" rtl="0" fontAlgn="base">
        <a:spcBef>
          <a:spcPct val="20000"/>
        </a:spcBef>
        <a:spcAft>
          <a:spcPct val="0"/>
        </a:spcAft>
        <a:buClr>
          <a:srgbClr val="FF6699"/>
        </a:buClr>
        <a:buFont typeface="Wingdings" pitchFamily="2" charset="2"/>
        <a:buChar char="§"/>
        <a:defRPr sz="2000">
          <a:solidFill>
            <a:srgbClr val="CCCCCC"/>
          </a:solidFill>
          <a:latin typeface="+mn-lt"/>
          <a:cs typeface="+mn-cs"/>
        </a:defRPr>
      </a:lvl6pPr>
      <a:lvl7pPr marL="2971800" indent="-228600" algn="l" rtl="0" fontAlgn="base">
        <a:spcBef>
          <a:spcPct val="20000"/>
        </a:spcBef>
        <a:spcAft>
          <a:spcPct val="0"/>
        </a:spcAft>
        <a:buClr>
          <a:srgbClr val="FF6699"/>
        </a:buClr>
        <a:buFont typeface="Wingdings" pitchFamily="2" charset="2"/>
        <a:buChar char="§"/>
        <a:defRPr sz="2000">
          <a:solidFill>
            <a:srgbClr val="CCCCCC"/>
          </a:solidFill>
          <a:latin typeface="+mn-lt"/>
          <a:cs typeface="+mn-cs"/>
        </a:defRPr>
      </a:lvl7pPr>
      <a:lvl8pPr marL="3429000" indent="-228600" algn="l" rtl="0" fontAlgn="base">
        <a:spcBef>
          <a:spcPct val="20000"/>
        </a:spcBef>
        <a:spcAft>
          <a:spcPct val="0"/>
        </a:spcAft>
        <a:buClr>
          <a:srgbClr val="FF6699"/>
        </a:buClr>
        <a:buFont typeface="Wingdings" pitchFamily="2" charset="2"/>
        <a:buChar char="§"/>
        <a:defRPr sz="2000">
          <a:solidFill>
            <a:srgbClr val="CCCCCC"/>
          </a:solidFill>
          <a:latin typeface="+mn-lt"/>
          <a:cs typeface="+mn-cs"/>
        </a:defRPr>
      </a:lvl8pPr>
      <a:lvl9pPr marL="3886200" indent="-228600" algn="l" rtl="0" fontAlgn="base">
        <a:spcBef>
          <a:spcPct val="20000"/>
        </a:spcBef>
        <a:spcAft>
          <a:spcPct val="0"/>
        </a:spcAft>
        <a:buClr>
          <a:srgbClr val="FF6699"/>
        </a:buClr>
        <a:buFont typeface="Wingdings" pitchFamily="2" charset="2"/>
        <a:buChar char="§"/>
        <a:defRPr sz="2000">
          <a:solidFill>
            <a:srgbClr val="CCCCCC"/>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6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1267" name="Text Placeholder 2"/>
          <p:cNvSpPr>
            <a:spLocks noGrp="1"/>
          </p:cNvSpPr>
          <p:nvPr>
            <p:ph type="body" idx="1"/>
          </p:nvPr>
        </p:nvSpPr>
        <p:spPr bwMode="auto">
          <a:xfrm>
            <a:off x="457200" y="1600200"/>
            <a:ext cx="8229600" cy="404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Tree>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xStyles>
    <p:titleStyle>
      <a:lvl1pPr algn="l" rtl="0" eaLnBrk="0" fontAlgn="base" hangingPunct="0">
        <a:spcBef>
          <a:spcPct val="0"/>
        </a:spcBef>
        <a:spcAft>
          <a:spcPct val="0"/>
        </a:spcAft>
        <a:defRPr sz="3300">
          <a:solidFill>
            <a:srgbClr val="FF6699"/>
          </a:solidFill>
          <a:latin typeface="+mj-lt"/>
          <a:ea typeface="+mj-ea"/>
          <a:cs typeface="+mj-cs"/>
        </a:defRPr>
      </a:lvl1pPr>
      <a:lvl2pPr algn="l" rtl="0" eaLnBrk="0" fontAlgn="base" hangingPunct="0">
        <a:spcBef>
          <a:spcPct val="0"/>
        </a:spcBef>
        <a:spcAft>
          <a:spcPct val="0"/>
        </a:spcAft>
        <a:defRPr sz="3300">
          <a:solidFill>
            <a:srgbClr val="FF6699"/>
          </a:solidFill>
          <a:latin typeface="Georgia" pitchFamily="18" charset="0"/>
        </a:defRPr>
      </a:lvl2pPr>
      <a:lvl3pPr algn="l" rtl="0" eaLnBrk="0" fontAlgn="base" hangingPunct="0">
        <a:spcBef>
          <a:spcPct val="0"/>
        </a:spcBef>
        <a:spcAft>
          <a:spcPct val="0"/>
        </a:spcAft>
        <a:defRPr sz="3300">
          <a:solidFill>
            <a:srgbClr val="FF6699"/>
          </a:solidFill>
          <a:latin typeface="Georgia" pitchFamily="18" charset="0"/>
        </a:defRPr>
      </a:lvl3pPr>
      <a:lvl4pPr algn="l" rtl="0" eaLnBrk="0" fontAlgn="base" hangingPunct="0">
        <a:spcBef>
          <a:spcPct val="0"/>
        </a:spcBef>
        <a:spcAft>
          <a:spcPct val="0"/>
        </a:spcAft>
        <a:defRPr sz="3300">
          <a:solidFill>
            <a:srgbClr val="FF6699"/>
          </a:solidFill>
          <a:latin typeface="Georgia" pitchFamily="18" charset="0"/>
        </a:defRPr>
      </a:lvl4pPr>
      <a:lvl5pPr algn="l" rtl="0" eaLnBrk="0" fontAlgn="base" hangingPunct="0">
        <a:spcBef>
          <a:spcPct val="0"/>
        </a:spcBef>
        <a:spcAft>
          <a:spcPct val="0"/>
        </a:spcAft>
        <a:defRPr sz="3300">
          <a:solidFill>
            <a:srgbClr val="FF6699"/>
          </a:solidFill>
          <a:latin typeface="Georgia" pitchFamily="18" charset="0"/>
        </a:defRPr>
      </a:lvl5pPr>
      <a:lvl6pPr marL="457200" algn="l" rtl="0" fontAlgn="base">
        <a:spcBef>
          <a:spcPct val="0"/>
        </a:spcBef>
        <a:spcAft>
          <a:spcPct val="0"/>
        </a:spcAft>
        <a:defRPr sz="3300">
          <a:solidFill>
            <a:srgbClr val="FF6699"/>
          </a:solidFill>
          <a:latin typeface="Georgia" pitchFamily="18" charset="0"/>
        </a:defRPr>
      </a:lvl6pPr>
      <a:lvl7pPr marL="914400" algn="l" rtl="0" fontAlgn="base">
        <a:spcBef>
          <a:spcPct val="0"/>
        </a:spcBef>
        <a:spcAft>
          <a:spcPct val="0"/>
        </a:spcAft>
        <a:defRPr sz="3300">
          <a:solidFill>
            <a:srgbClr val="FF6699"/>
          </a:solidFill>
          <a:latin typeface="Georgia" pitchFamily="18" charset="0"/>
        </a:defRPr>
      </a:lvl7pPr>
      <a:lvl8pPr marL="1371600" algn="l" rtl="0" fontAlgn="base">
        <a:spcBef>
          <a:spcPct val="0"/>
        </a:spcBef>
        <a:spcAft>
          <a:spcPct val="0"/>
        </a:spcAft>
        <a:defRPr sz="3300">
          <a:solidFill>
            <a:srgbClr val="FF6699"/>
          </a:solidFill>
          <a:latin typeface="Georgia" pitchFamily="18" charset="0"/>
        </a:defRPr>
      </a:lvl8pPr>
      <a:lvl9pPr marL="1828800" algn="l" rtl="0" fontAlgn="base">
        <a:spcBef>
          <a:spcPct val="0"/>
        </a:spcBef>
        <a:spcAft>
          <a:spcPct val="0"/>
        </a:spcAft>
        <a:defRPr sz="3300">
          <a:solidFill>
            <a:srgbClr val="FF6699"/>
          </a:solidFill>
          <a:latin typeface="Georgia" pitchFamily="18" charset="0"/>
        </a:defRPr>
      </a:lvl9pPr>
    </p:titleStyle>
    <p:bodyStyle>
      <a:lvl1pPr marL="342900" indent="-342900" algn="l" rtl="0" eaLnBrk="0" fontAlgn="base" hangingPunct="0">
        <a:spcBef>
          <a:spcPct val="20000"/>
        </a:spcBef>
        <a:spcAft>
          <a:spcPct val="0"/>
        </a:spcAft>
        <a:buClr>
          <a:srgbClr val="FF6699"/>
        </a:buClr>
        <a:buFont typeface="Wingdings" panose="05000000000000000000" pitchFamily="2" charset="2"/>
        <a:buChar char="§"/>
        <a:defRPr sz="3000">
          <a:solidFill>
            <a:srgbClr val="CCCCCC"/>
          </a:solidFill>
          <a:latin typeface="+mn-lt"/>
          <a:ea typeface="+mn-ea"/>
          <a:cs typeface="+mn-cs"/>
        </a:defRPr>
      </a:lvl1pPr>
      <a:lvl2pPr marL="742950" indent="-285750" algn="l" rtl="0" eaLnBrk="0" fontAlgn="base" hangingPunct="0">
        <a:spcBef>
          <a:spcPct val="20000"/>
        </a:spcBef>
        <a:spcAft>
          <a:spcPct val="0"/>
        </a:spcAft>
        <a:buClr>
          <a:srgbClr val="FF6699"/>
        </a:buClr>
        <a:buFont typeface="Wingdings" panose="05000000000000000000" pitchFamily="2" charset="2"/>
        <a:buChar char="§"/>
        <a:defRPr sz="2800">
          <a:solidFill>
            <a:srgbClr val="CCCCCC"/>
          </a:solidFill>
          <a:latin typeface="+mn-lt"/>
          <a:cs typeface="+mn-cs"/>
        </a:defRPr>
      </a:lvl2pPr>
      <a:lvl3pPr marL="1143000" indent="-228600" algn="l" rtl="0" eaLnBrk="0" fontAlgn="base" hangingPunct="0">
        <a:spcBef>
          <a:spcPct val="20000"/>
        </a:spcBef>
        <a:spcAft>
          <a:spcPct val="0"/>
        </a:spcAft>
        <a:buClr>
          <a:srgbClr val="FF6699"/>
        </a:buClr>
        <a:buFont typeface="Wingdings" panose="05000000000000000000" pitchFamily="2" charset="2"/>
        <a:buChar char="§"/>
        <a:defRPr sz="2400">
          <a:solidFill>
            <a:srgbClr val="CCCCCC"/>
          </a:solidFill>
          <a:latin typeface="+mn-lt"/>
          <a:cs typeface="+mn-cs"/>
        </a:defRPr>
      </a:lvl3pPr>
      <a:lvl4pPr marL="1600200" indent="-228600" algn="l" rtl="0" eaLnBrk="0" fontAlgn="base" hangingPunct="0">
        <a:spcBef>
          <a:spcPct val="20000"/>
        </a:spcBef>
        <a:spcAft>
          <a:spcPct val="0"/>
        </a:spcAft>
        <a:buClr>
          <a:srgbClr val="FF6699"/>
        </a:buClr>
        <a:buFont typeface="Wingdings" panose="05000000000000000000" pitchFamily="2" charset="2"/>
        <a:buChar char="§"/>
        <a:defRPr sz="2000">
          <a:solidFill>
            <a:srgbClr val="CCCCCC"/>
          </a:solidFill>
          <a:latin typeface="+mn-lt"/>
          <a:cs typeface="+mn-cs"/>
        </a:defRPr>
      </a:lvl4pPr>
      <a:lvl5pPr marL="2057400" indent="-228600" algn="l" rtl="0" eaLnBrk="0" fontAlgn="base" hangingPunct="0">
        <a:spcBef>
          <a:spcPct val="20000"/>
        </a:spcBef>
        <a:spcAft>
          <a:spcPct val="0"/>
        </a:spcAft>
        <a:buClr>
          <a:srgbClr val="FF6699"/>
        </a:buClr>
        <a:buFont typeface="Wingdings" panose="05000000000000000000" pitchFamily="2" charset="2"/>
        <a:buChar char="§"/>
        <a:defRPr sz="2000">
          <a:solidFill>
            <a:srgbClr val="CCCCCC"/>
          </a:solidFill>
          <a:latin typeface="+mn-lt"/>
          <a:cs typeface="+mn-cs"/>
        </a:defRPr>
      </a:lvl5pPr>
      <a:lvl6pPr marL="2514600" indent="-228600" algn="l" rtl="0" fontAlgn="base">
        <a:spcBef>
          <a:spcPct val="20000"/>
        </a:spcBef>
        <a:spcAft>
          <a:spcPct val="0"/>
        </a:spcAft>
        <a:buClr>
          <a:srgbClr val="FF6699"/>
        </a:buClr>
        <a:buFont typeface="Wingdings" pitchFamily="2" charset="2"/>
        <a:buChar char="§"/>
        <a:defRPr sz="2000">
          <a:solidFill>
            <a:srgbClr val="CCCCCC"/>
          </a:solidFill>
          <a:latin typeface="+mn-lt"/>
          <a:cs typeface="+mn-cs"/>
        </a:defRPr>
      </a:lvl6pPr>
      <a:lvl7pPr marL="2971800" indent="-228600" algn="l" rtl="0" fontAlgn="base">
        <a:spcBef>
          <a:spcPct val="20000"/>
        </a:spcBef>
        <a:spcAft>
          <a:spcPct val="0"/>
        </a:spcAft>
        <a:buClr>
          <a:srgbClr val="FF6699"/>
        </a:buClr>
        <a:buFont typeface="Wingdings" pitchFamily="2" charset="2"/>
        <a:buChar char="§"/>
        <a:defRPr sz="2000">
          <a:solidFill>
            <a:srgbClr val="CCCCCC"/>
          </a:solidFill>
          <a:latin typeface="+mn-lt"/>
          <a:cs typeface="+mn-cs"/>
        </a:defRPr>
      </a:lvl7pPr>
      <a:lvl8pPr marL="3429000" indent="-228600" algn="l" rtl="0" fontAlgn="base">
        <a:spcBef>
          <a:spcPct val="20000"/>
        </a:spcBef>
        <a:spcAft>
          <a:spcPct val="0"/>
        </a:spcAft>
        <a:buClr>
          <a:srgbClr val="FF6699"/>
        </a:buClr>
        <a:buFont typeface="Wingdings" pitchFamily="2" charset="2"/>
        <a:buChar char="§"/>
        <a:defRPr sz="2000">
          <a:solidFill>
            <a:srgbClr val="CCCCCC"/>
          </a:solidFill>
          <a:latin typeface="+mn-lt"/>
          <a:cs typeface="+mn-cs"/>
        </a:defRPr>
      </a:lvl8pPr>
      <a:lvl9pPr marL="3886200" indent="-228600" algn="l" rtl="0" fontAlgn="base">
        <a:spcBef>
          <a:spcPct val="20000"/>
        </a:spcBef>
        <a:spcAft>
          <a:spcPct val="0"/>
        </a:spcAft>
        <a:buClr>
          <a:srgbClr val="FF6699"/>
        </a:buClr>
        <a:buFont typeface="Wingdings" pitchFamily="2" charset="2"/>
        <a:buChar char="§"/>
        <a:defRPr sz="2000">
          <a:solidFill>
            <a:srgbClr val="CCCCCC"/>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29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2291" name="Text Placeholder 2"/>
          <p:cNvSpPr>
            <a:spLocks noGrp="1"/>
          </p:cNvSpPr>
          <p:nvPr>
            <p:ph type="body" idx="1"/>
          </p:nvPr>
        </p:nvSpPr>
        <p:spPr bwMode="auto">
          <a:xfrm>
            <a:off x="457200" y="1600200"/>
            <a:ext cx="8229600" cy="404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Tree>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txStyles>
    <p:titleStyle>
      <a:lvl1pPr algn="l" rtl="0" eaLnBrk="0" fontAlgn="base" hangingPunct="0">
        <a:spcBef>
          <a:spcPct val="0"/>
        </a:spcBef>
        <a:spcAft>
          <a:spcPct val="0"/>
        </a:spcAft>
        <a:defRPr sz="3300">
          <a:solidFill>
            <a:srgbClr val="FF6699"/>
          </a:solidFill>
          <a:latin typeface="+mj-lt"/>
          <a:ea typeface="+mj-ea"/>
          <a:cs typeface="+mj-cs"/>
        </a:defRPr>
      </a:lvl1pPr>
      <a:lvl2pPr algn="l" rtl="0" eaLnBrk="0" fontAlgn="base" hangingPunct="0">
        <a:spcBef>
          <a:spcPct val="0"/>
        </a:spcBef>
        <a:spcAft>
          <a:spcPct val="0"/>
        </a:spcAft>
        <a:defRPr sz="3300">
          <a:solidFill>
            <a:srgbClr val="FF6699"/>
          </a:solidFill>
          <a:latin typeface="Georgia" pitchFamily="18" charset="0"/>
        </a:defRPr>
      </a:lvl2pPr>
      <a:lvl3pPr algn="l" rtl="0" eaLnBrk="0" fontAlgn="base" hangingPunct="0">
        <a:spcBef>
          <a:spcPct val="0"/>
        </a:spcBef>
        <a:spcAft>
          <a:spcPct val="0"/>
        </a:spcAft>
        <a:defRPr sz="3300">
          <a:solidFill>
            <a:srgbClr val="FF6699"/>
          </a:solidFill>
          <a:latin typeface="Georgia" pitchFamily="18" charset="0"/>
        </a:defRPr>
      </a:lvl3pPr>
      <a:lvl4pPr algn="l" rtl="0" eaLnBrk="0" fontAlgn="base" hangingPunct="0">
        <a:spcBef>
          <a:spcPct val="0"/>
        </a:spcBef>
        <a:spcAft>
          <a:spcPct val="0"/>
        </a:spcAft>
        <a:defRPr sz="3300">
          <a:solidFill>
            <a:srgbClr val="FF6699"/>
          </a:solidFill>
          <a:latin typeface="Georgia" pitchFamily="18" charset="0"/>
        </a:defRPr>
      </a:lvl4pPr>
      <a:lvl5pPr algn="l" rtl="0" eaLnBrk="0" fontAlgn="base" hangingPunct="0">
        <a:spcBef>
          <a:spcPct val="0"/>
        </a:spcBef>
        <a:spcAft>
          <a:spcPct val="0"/>
        </a:spcAft>
        <a:defRPr sz="3300">
          <a:solidFill>
            <a:srgbClr val="FF6699"/>
          </a:solidFill>
          <a:latin typeface="Georgia" pitchFamily="18" charset="0"/>
        </a:defRPr>
      </a:lvl5pPr>
      <a:lvl6pPr marL="457200" algn="l" rtl="0" eaLnBrk="0" fontAlgn="base" hangingPunct="0">
        <a:spcBef>
          <a:spcPct val="0"/>
        </a:spcBef>
        <a:spcAft>
          <a:spcPct val="0"/>
        </a:spcAft>
        <a:defRPr sz="3300">
          <a:solidFill>
            <a:srgbClr val="FF6699"/>
          </a:solidFill>
          <a:latin typeface="Georgia" pitchFamily="18" charset="0"/>
        </a:defRPr>
      </a:lvl6pPr>
      <a:lvl7pPr marL="914400" algn="l" rtl="0" eaLnBrk="0" fontAlgn="base" hangingPunct="0">
        <a:spcBef>
          <a:spcPct val="0"/>
        </a:spcBef>
        <a:spcAft>
          <a:spcPct val="0"/>
        </a:spcAft>
        <a:defRPr sz="3300">
          <a:solidFill>
            <a:srgbClr val="FF6699"/>
          </a:solidFill>
          <a:latin typeface="Georgia" pitchFamily="18" charset="0"/>
        </a:defRPr>
      </a:lvl7pPr>
      <a:lvl8pPr marL="1371600" algn="l" rtl="0" eaLnBrk="0" fontAlgn="base" hangingPunct="0">
        <a:spcBef>
          <a:spcPct val="0"/>
        </a:spcBef>
        <a:spcAft>
          <a:spcPct val="0"/>
        </a:spcAft>
        <a:defRPr sz="3300">
          <a:solidFill>
            <a:srgbClr val="FF6699"/>
          </a:solidFill>
          <a:latin typeface="Georgia" pitchFamily="18" charset="0"/>
        </a:defRPr>
      </a:lvl8pPr>
      <a:lvl9pPr marL="1828800" algn="l" rtl="0" eaLnBrk="0" fontAlgn="base" hangingPunct="0">
        <a:spcBef>
          <a:spcPct val="0"/>
        </a:spcBef>
        <a:spcAft>
          <a:spcPct val="0"/>
        </a:spcAft>
        <a:defRPr sz="3300">
          <a:solidFill>
            <a:srgbClr val="FF6699"/>
          </a:solidFill>
          <a:latin typeface="Georgia" pitchFamily="18" charset="0"/>
        </a:defRPr>
      </a:lvl9pPr>
    </p:titleStyle>
    <p:bodyStyle>
      <a:lvl1pPr marL="342900" indent="-342900" algn="l" rtl="0" eaLnBrk="0" fontAlgn="base" hangingPunct="0">
        <a:spcBef>
          <a:spcPct val="20000"/>
        </a:spcBef>
        <a:spcAft>
          <a:spcPct val="0"/>
        </a:spcAft>
        <a:buClr>
          <a:srgbClr val="FF6699"/>
        </a:buClr>
        <a:buFont typeface="Wingdings" panose="05000000000000000000" pitchFamily="2" charset="2"/>
        <a:buChar char="§"/>
        <a:defRPr sz="3000">
          <a:solidFill>
            <a:srgbClr val="CCCCCC"/>
          </a:solidFill>
          <a:latin typeface="+mn-lt"/>
          <a:ea typeface="+mn-ea"/>
          <a:cs typeface="+mn-cs"/>
        </a:defRPr>
      </a:lvl1pPr>
      <a:lvl2pPr marL="742950" indent="-285750" algn="l" rtl="0" eaLnBrk="0" fontAlgn="base" hangingPunct="0">
        <a:spcBef>
          <a:spcPct val="20000"/>
        </a:spcBef>
        <a:spcAft>
          <a:spcPct val="0"/>
        </a:spcAft>
        <a:buClr>
          <a:srgbClr val="FF6699"/>
        </a:buClr>
        <a:buFont typeface="Wingdings" panose="05000000000000000000" pitchFamily="2" charset="2"/>
        <a:buChar char="§"/>
        <a:defRPr sz="2800">
          <a:solidFill>
            <a:srgbClr val="CCCCCC"/>
          </a:solidFill>
          <a:latin typeface="+mn-lt"/>
          <a:cs typeface="+mn-cs"/>
        </a:defRPr>
      </a:lvl2pPr>
      <a:lvl3pPr marL="1143000" indent="-228600" algn="l" rtl="0" eaLnBrk="0" fontAlgn="base" hangingPunct="0">
        <a:spcBef>
          <a:spcPct val="20000"/>
        </a:spcBef>
        <a:spcAft>
          <a:spcPct val="0"/>
        </a:spcAft>
        <a:buClr>
          <a:srgbClr val="FF6699"/>
        </a:buClr>
        <a:buFont typeface="Wingdings" panose="05000000000000000000" pitchFamily="2" charset="2"/>
        <a:buChar char="§"/>
        <a:defRPr sz="2400">
          <a:solidFill>
            <a:srgbClr val="CCCCCC"/>
          </a:solidFill>
          <a:latin typeface="+mn-lt"/>
          <a:cs typeface="+mn-cs"/>
        </a:defRPr>
      </a:lvl3pPr>
      <a:lvl4pPr marL="1600200" indent="-228600" algn="l" rtl="0" eaLnBrk="0" fontAlgn="base" hangingPunct="0">
        <a:spcBef>
          <a:spcPct val="20000"/>
        </a:spcBef>
        <a:spcAft>
          <a:spcPct val="0"/>
        </a:spcAft>
        <a:buClr>
          <a:srgbClr val="FF6699"/>
        </a:buClr>
        <a:buFont typeface="Wingdings" panose="05000000000000000000" pitchFamily="2" charset="2"/>
        <a:buChar char="§"/>
        <a:defRPr sz="2000">
          <a:solidFill>
            <a:srgbClr val="CCCCCC"/>
          </a:solidFill>
          <a:latin typeface="+mn-lt"/>
          <a:cs typeface="+mn-cs"/>
        </a:defRPr>
      </a:lvl4pPr>
      <a:lvl5pPr marL="2057400" indent="-228600" algn="l" rtl="0" eaLnBrk="0" fontAlgn="base" hangingPunct="0">
        <a:spcBef>
          <a:spcPct val="20000"/>
        </a:spcBef>
        <a:spcAft>
          <a:spcPct val="0"/>
        </a:spcAft>
        <a:buClr>
          <a:srgbClr val="FF6699"/>
        </a:buClr>
        <a:buFont typeface="Wingdings" panose="05000000000000000000" pitchFamily="2" charset="2"/>
        <a:buChar char="§"/>
        <a:defRPr sz="2000">
          <a:solidFill>
            <a:srgbClr val="CCCCCC"/>
          </a:solidFill>
          <a:latin typeface="+mn-lt"/>
          <a:cs typeface="+mn-cs"/>
        </a:defRPr>
      </a:lvl5pPr>
      <a:lvl6pPr marL="2514600" indent="-228600" algn="l" rtl="0" eaLnBrk="0" fontAlgn="base" hangingPunct="0">
        <a:spcBef>
          <a:spcPct val="20000"/>
        </a:spcBef>
        <a:spcAft>
          <a:spcPct val="0"/>
        </a:spcAft>
        <a:buClr>
          <a:srgbClr val="FF6699"/>
        </a:buClr>
        <a:buFont typeface="Wingdings" pitchFamily="2" charset="2"/>
        <a:buChar char="§"/>
        <a:defRPr sz="2000">
          <a:solidFill>
            <a:srgbClr val="CCCCCC"/>
          </a:solidFill>
          <a:latin typeface="+mn-lt"/>
          <a:cs typeface="+mn-cs"/>
        </a:defRPr>
      </a:lvl6pPr>
      <a:lvl7pPr marL="2971800" indent="-228600" algn="l" rtl="0" eaLnBrk="0" fontAlgn="base" hangingPunct="0">
        <a:spcBef>
          <a:spcPct val="20000"/>
        </a:spcBef>
        <a:spcAft>
          <a:spcPct val="0"/>
        </a:spcAft>
        <a:buClr>
          <a:srgbClr val="FF6699"/>
        </a:buClr>
        <a:buFont typeface="Wingdings" pitchFamily="2" charset="2"/>
        <a:buChar char="§"/>
        <a:defRPr sz="2000">
          <a:solidFill>
            <a:srgbClr val="CCCCCC"/>
          </a:solidFill>
          <a:latin typeface="+mn-lt"/>
          <a:cs typeface="+mn-cs"/>
        </a:defRPr>
      </a:lvl7pPr>
      <a:lvl8pPr marL="3429000" indent="-228600" algn="l" rtl="0" eaLnBrk="0" fontAlgn="base" hangingPunct="0">
        <a:spcBef>
          <a:spcPct val="20000"/>
        </a:spcBef>
        <a:spcAft>
          <a:spcPct val="0"/>
        </a:spcAft>
        <a:buClr>
          <a:srgbClr val="FF6699"/>
        </a:buClr>
        <a:buFont typeface="Wingdings" pitchFamily="2" charset="2"/>
        <a:buChar char="§"/>
        <a:defRPr sz="2000">
          <a:solidFill>
            <a:srgbClr val="CCCCCC"/>
          </a:solidFill>
          <a:latin typeface="+mn-lt"/>
          <a:cs typeface="+mn-cs"/>
        </a:defRPr>
      </a:lvl8pPr>
      <a:lvl9pPr marL="3886200" indent="-228600" algn="l" rtl="0" eaLnBrk="0" fontAlgn="base" hangingPunct="0">
        <a:spcBef>
          <a:spcPct val="20000"/>
        </a:spcBef>
        <a:spcAft>
          <a:spcPct val="0"/>
        </a:spcAft>
        <a:buClr>
          <a:srgbClr val="FF6699"/>
        </a:buClr>
        <a:buFont typeface="Wingdings" pitchFamily="2" charset="2"/>
        <a:buChar char="§"/>
        <a:defRPr sz="2000">
          <a:solidFill>
            <a:srgbClr val="CCCCCC"/>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2051" name="Text Placeholder 2"/>
          <p:cNvSpPr>
            <a:spLocks noGrp="1"/>
          </p:cNvSpPr>
          <p:nvPr>
            <p:ph type="body" idx="1"/>
          </p:nvPr>
        </p:nvSpPr>
        <p:spPr bwMode="auto">
          <a:xfrm>
            <a:off x="457200" y="1600200"/>
            <a:ext cx="8229600" cy="404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Lst>
  <p:hf sldNum="0" hdr="0" ftr="0" dt="0"/>
  <p:txStyles>
    <p:titleStyle>
      <a:lvl1pPr algn="l" rtl="0" eaLnBrk="0" fontAlgn="base" hangingPunct="0">
        <a:spcBef>
          <a:spcPct val="0"/>
        </a:spcBef>
        <a:spcAft>
          <a:spcPct val="0"/>
        </a:spcAft>
        <a:defRPr sz="3300" kern="1200">
          <a:solidFill>
            <a:srgbClr val="FF6699"/>
          </a:solidFill>
          <a:latin typeface="Georgia" pitchFamily="18" charset="0"/>
          <a:ea typeface="+mj-ea"/>
          <a:cs typeface="+mj-cs"/>
        </a:defRPr>
      </a:lvl1pPr>
      <a:lvl2pPr algn="l" rtl="0" eaLnBrk="0" fontAlgn="base" hangingPunct="0">
        <a:spcBef>
          <a:spcPct val="0"/>
        </a:spcBef>
        <a:spcAft>
          <a:spcPct val="0"/>
        </a:spcAft>
        <a:defRPr sz="3300">
          <a:solidFill>
            <a:srgbClr val="FF6699"/>
          </a:solidFill>
          <a:latin typeface="Georgia" pitchFamily="18" charset="0"/>
        </a:defRPr>
      </a:lvl2pPr>
      <a:lvl3pPr algn="l" rtl="0" eaLnBrk="0" fontAlgn="base" hangingPunct="0">
        <a:spcBef>
          <a:spcPct val="0"/>
        </a:spcBef>
        <a:spcAft>
          <a:spcPct val="0"/>
        </a:spcAft>
        <a:defRPr sz="3300">
          <a:solidFill>
            <a:srgbClr val="FF6699"/>
          </a:solidFill>
          <a:latin typeface="Georgia" pitchFamily="18" charset="0"/>
        </a:defRPr>
      </a:lvl3pPr>
      <a:lvl4pPr algn="l" rtl="0" eaLnBrk="0" fontAlgn="base" hangingPunct="0">
        <a:spcBef>
          <a:spcPct val="0"/>
        </a:spcBef>
        <a:spcAft>
          <a:spcPct val="0"/>
        </a:spcAft>
        <a:defRPr sz="3300">
          <a:solidFill>
            <a:srgbClr val="FF6699"/>
          </a:solidFill>
          <a:latin typeface="Georgia" pitchFamily="18" charset="0"/>
        </a:defRPr>
      </a:lvl4pPr>
      <a:lvl5pPr algn="l" rtl="0" eaLnBrk="0" fontAlgn="base" hangingPunct="0">
        <a:spcBef>
          <a:spcPct val="0"/>
        </a:spcBef>
        <a:spcAft>
          <a:spcPct val="0"/>
        </a:spcAft>
        <a:defRPr sz="3300">
          <a:solidFill>
            <a:srgbClr val="FF6699"/>
          </a:solidFill>
          <a:latin typeface="Georgia" pitchFamily="18" charset="0"/>
        </a:defRPr>
      </a:lvl5pPr>
      <a:lvl6pPr marL="457200" algn="l" rtl="0" fontAlgn="base">
        <a:spcBef>
          <a:spcPct val="0"/>
        </a:spcBef>
        <a:spcAft>
          <a:spcPct val="0"/>
        </a:spcAft>
        <a:defRPr sz="3300">
          <a:solidFill>
            <a:srgbClr val="FF6699"/>
          </a:solidFill>
          <a:latin typeface="Georgia" pitchFamily="18" charset="0"/>
        </a:defRPr>
      </a:lvl6pPr>
      <a:lvl7pPr marL="914400" algn="l" rtl="0" fontAlgn="base">
        <a:spcBef>
          <a:spcPct val="0"/>
        </a:spcBef>
        <a:spcAft>
          <a:spcPct val="0"/>
        </a:spcAft>
        <a:defRPr sz="3300">
          <a:solidFill>
            <a:srgbClr val="FF6699"/>
          </a:solidFill>
          <a:latin typeface="Georgia" pitchFamily="18" charset="0"/>
        </a:defRPr>
      </a:lvl7pPr>
      <a:lvl8pPr marL="1371600" algn="l" rtl="0" fontAlgn="base">
        <a:spcBef>
          <a:spcPct val="0"/>
        </a:spcBef>
        <a:spcAft>
          <a:spcPct val="0"/>
        </a:spcAft>
        <a:defRPr sz="3300">
          <a:solidFill>
            <a:srgbClr val="FF6699"/>
          </a:solidFill>
          <a:latin typeface="Georgia" pitchFamily="18" charset="0"/>
        </a:defRPr>
      </a:lvl8pPr>
      <a:lvl9pPr marL="1828800" algn="l" rtl="0" fontAlgn="base">
        <a:spcBef>
          <a:spcPct val="0"/>
        </a:spcBef>
        <a:spcAft>
          <a:spcPct val="0"/>
        </a:spcAft>
        <a:defRPr sz="3300">
          <a:solidFill>
            <a:srgbClr val="FF6699"/>
          </a:solidFill>
          <a:latin typeface="Georgia" pitchFamily="18" charset="0"/>
        </a:defRPr>
      </a:lvl9pPr>
    </p:titleStyle>
    <p:bodyStyle>
      <a:lvl1pPr marL="342900" indent="-342900" algn="l" rtl="0" eaLnBrk="0" fontAlgn="base" hangingPunct="0">
        <a:spcBef>
          <a:spcPct val="20000"/>
        </a:spcBef>
        <a:spcAft>
          <a:spcPct val="0"/>
        </a:spcAft>
        <a:buClr>
          <a:srgbClr val="FF6699"/>
        </a:buClr>
        <a:buFont typeface="Wingdings" panose="05000000000000000000" pitchFamily="2" charset="2"/>
        <a:buChar char="§"/>
        <a:defRPr sz="3000" kern="1200">
          <a:solidFill>
            <a:srgbClr val="CCCCCC"/>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rgbClr val="FF6699"/>
        </a:buClr>
        <a:buFont typeface="Wingdings" panose="05000000000000000000" pitchFamily="2" charset="2"/>
        <a:buChar char="§"/>
        <a:defRPr sz="2800" kern="1200">
          <a:solidFill>
            <a:srgbClr val="CCCCCC"/>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rgbClr val="FF6699"/>
        </a:buClr>
        <a:buFont typeface="Wingdings" panose="05000000000000000000" pitchFamily="2" charset="2"/>
        <a:buChar char="§"/>
        <a:defRPr sz="2400" kern="1200">
          <a:solidFill>
            <a:srgbClr val="CCCCCC"/>
          </a:solidFill>
          <a:latin typeface="Arial" pitchFamily="34" charset="0"/>
          <a:ea typeface="+mn-ea"/>
          <a:cs typeface="Arial" pitchFamily="34" charset="0"/>
        </a:defRPr>
      </a:lvl3pPr>
      <a:lvl4pPr marL="1600200" indent="-228600" algn="l" rtl="0" eaLnBrk="0" fontAlgn="base" hangingPunct="0">
        <a:spcBef>
          <a:spcPct val="20000"/>
        </a:spcBef>
        <a:spcAft>
          <a:spcPct val="0"/>
        </a:spcAft>
        <a:buClr>
          <a:srgbClr val="FF6699"/>
        </a:buClr>
        <a:buFont typeface="Wingdings" panose="05000000000000000000" pitchFamily="2" charset="2"/>
        <a:buChar char="§"/>
        <a:defRPr sz="2000" kern="1200">
          <a:solidFill>
            <a:srgbClr val="CCCCCC"/>
          </a:solidFill>
          <a:latin typeface="Arial" pitchFamily="34" charset="0"/>
          <a:ea typeface="+mn-ea"/>
          <a:cs typeface="Arial" pitchFamily="34" charset="0"/>
        </a:defRPr>
      </a:lvl4pPr>
      <a:lvl5pPr marL="2057400" indent="-228600" algn="l" rtl="0" eaLnBrk="0" fontAlgn="base" hangingPunct="0">
        <a:spcBef>
          <a:spcPct val="20000"/>
        </a:spcBef>
        <a:spcAft>
          <a:spcPct val="0"/>
        </a:spcAft>
        <a:buClr>
          <a:srgbClr val="FF6699"/>
        </a:buClr>
        <a:buFont typeface="Wingdings" panose="05000000000000000000" pitchFamily="2" charset="2"/>
        <a:buChar char="§"/>
        <a:defRPr sz="2000" kern="1200">
          <a:solidFill>
            <a:srgbClr val="CCCCCC"/>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Georgia" pitchFamily="18" charset="0"/>
        </a:defRPr>
      </a:lvl2pPr>
      <a:lvl3pPr algn="ctr" rtl="0" eaLnBrk="0" fontAlgn="base" hangingPunct="0">
        <a:spcBef>
          <a:spcPct val="0"/>
        </a:spcBef>
        <a:spcAft>
          <a:spcPct val="0"/>
        </a:spcAft>
        <a:defRPr sz="4400">
          <a:solidFill>
            <a:schemeClr val="tx1"/>
          </a:solidFill>
          <a:latin typeface="Georgia" pitchFamily="18" charset="0"/>
        </a:defRPr>
      </a:lvl3pPr>
      <a:lvl4pPr algn="ctr" rtl="0" eaLnBrk="0" fontAlgn="base" hangingPunct="0">
        <a:spcBef>
          <a:spcPct val="0"/>
        </a:spcBef>
        <a:spcAft>
          <a:spcPct val="0"/>
        </a:spcAft>
        <a:defRPr sz="4400">
          <a:solidFill>
            <a:schemeClr val="tx1"/>
          </a:solidFill>
          <a:latin typeface="Georgia" pitchFamily="18" charset="0"/>
        </a:defRPr>
      </a:lvl4pPr>
      <a:lvl5pPr algn="ctr" rtl="0" eaLnBrk="0" fontAlgn="base" hangingPunct="0">
        <a:spcBef>
          <a:spcPct val="0"/>
        </a:spcBef>
        <a:spcAft>
          <a:spcPct val="0"/>
        </a:spcAft>
        <a:defRPr sz="4400">
          <a:solidFill>
            <a:schemeClr val="tx1"/>
          </a:solidFill>
          <a:latin typeface="Georgia" pitchFamily="18" charset="0"/>
        </a:defRPr>
      </a:lvl5pPr>
      <a:lvl6pPr marL="457200" algn="ctr" rtl="0" fontAlgn="base">
        <a:spcBef>
          <a:spcPct val="0"/>
        </a:spcBef>
        <a:spcAft>
          <a:spcPct val="0"/>
        </a:spcAft>
        <a:defRPr sz="4400">
          <a:solidFill>
            <a:schemeClr val="tx1"/>
          </a:solidFill>
          <a:latin typeface="Georgia" pitchFamily="18" charset="0"/>
        </a:defRPr>
      </a:lvl6pPr>
      <a:lvl7pPr marL="914400" algn="ctr" rtl="0" fontAlgn="base">
        <a:spcBef>
          <a:spcPct val="0"/>
        </a:spcBef>
        <a:spcAft>
          <a:spcPct val="0"/>
        </a:spcAft>
        <a:defRPr sz="4400">
          <a:solidFill>
            <a:schemeClr val="tx1"/>
          </a:solidFill>
          <a:latin typeface="Georgia" pitchFamily="18" charset="0"/>
        </a:defRPr>
      </a:lvl7pPr>
      <a:lvl8pPr marL="1371600" algn="ctr" rtl="0" fontAlgn="base">
        <a:spcBef>
          <a:spcPct val="0"/>
        </a:spcBef>
        <a:spcAft>
          <a:spcPct val="0"/>
        </a:spcAft>
        <a:defRPr sz="4400">
          <a:solidFill>
            <a:schemeClr val="tx1"/>
          </a:solidFill>
          <a:latin typeface="Georgia" pitchFamily="18" charset="0"/>
        </a:defRPr>
      </a:lvl8pPr>
      <a:lvl9pPr marL="1828800" algn="ctr" rtl="0" fontAlgn="base">
        <a:spcBef>
          <a:spcPct val="0"/>
        </a:spcBef>
        <a:spcAft>
          <a:spcPct val="0"/>
        </a:spcAft>
        <a:defRPr sz="4400">
          <a:solidFill>
            <a:schemeClr val="tx1"/>
          </a:solidFill>
          <a:latin typeface="Georgia" pitchFamily="18" charset="0"/>
        </a:defRPr>
      </a:lvl9pPr>
    </p:titleStyle>
    <p:bodyStyle>
      <a:lvl1pPr marL="342900" indent="-342900" algn="l" rtl="0" eaLnBrk="0" fontAlgn="base" hangingPunct="0">
        <a:spcBef>
          <a:spcPct val="20000"/>
        </a:spcBef>
        <a:spcAft>
          <a:spcPct val="0"/>
        </a:spcAft>
        <a:buFont typeface="Arial" panose="020B0604020202020204" pitchFamily="34" charset="0"/>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3075" name="Text Placeholder 2"/>
          <p:cNvSpPr>
            <a:spLocks noGrp="1"/>
          </p:cNvSpPr>
          <p:nvPr>
            <p:ph type="body" idx="1"/>
          </p:nvPr>
        </p:nvSpPr>
        <p:spPr bwMode="auto">
          <a:xfrm>
            <a:off x="457200" y="1600200"/>
            <a:ext cx="8229600" cy="404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rtl="0" eaLnBrk="0" fontAlgn="base" hangingPunct="0">
        <a:spcBef>
          <a:spcPct val="0"/>
        </a:spcBef>
        <a:spcAft>
          <a:spcPct val="0"/>
        </a:spcAft>
        <a:defRPr sz="3300">
          <a:solidFill>
            <a:srgbClr val="FF6699"/>
          </a:solidFill>
          <a:latin typeface="+mj-lt"/>
          <a:ea typeface="+mj-ea"/>
          <a:cs typeface="+mj-cs"/>
        </a:defRPr>
      </a:lvl1pPr>
      <a:lvl2pPr algn="l" rtl="0" eaLnBrk="0" fontAlgn="base" hangingPunct="0">
        <a:spcBef>
          <a:spcPct val="0"/>
        </a:spcBef>
        <a:spcAft>
          <a:spcPct val="0"/>
        </a:spcAft>
        <a:defRPr sz="3300">
          <a:solidFill>
            <a:srgbClr val="FF6699"/>
          </a:solidFill>
          <a:latin typeface="Georgia" pitchFamily="18" charset="0"/>
        </a:defRPr>
      </a:lvl2pPr>
      <a:lvl3pPr algn="l" rtl="0" eaLnBrk="0" fontAlgn="base" hangingPunct="0">
        <a:spcBef>
          <a:spcPct val="0"/>
        </a:spcBef>
        <a:spcAft>
          <a:spcPct val="0"/>
        </a:spcAft>
        <a:defRPr sz="3300">
          <a:solidFill>
            <a:srgbClr val="FF6699"/>
          </a:solidFill>
          <a:latin typeface="Georgia" pitchFamily="18" charset="0"/>
        </a:defRPr>
      </a:lvl3pPr>
      <a:lvl4pPr algn="l" rtl="0" eaLnBrk="0" fontAlgn="base" hangingPunct="0">
        <a:spcBef>
          <a:spcPct val="0"/>
        </a:spcBef>
        <a:spcAft>
          <a:spcPct val="0"/>
        </a:spcAft>
        <a:defRPr sz="3300">
          <a:solidFill>
            <a:srgbClr val="FF6699"/>
          </a:solidFill>
          <a:latin typeface="Georgia" pitchFamily="18" charset="0"/>
        </a:defRPr>
      </a:lvl4pPr>
      <a:lvl5pPr algn="l" rtl="0" eaLnBrk="0" fontAlgn="base" hangingPunct="0">
        <a:spcBef>
          <a:spcPct val="0"/>
        </a:spcBef>
        <a:spcAft>
          <a:spcPct val="0"/>
        </a:spcAft>
        <a:defRPr sz="3300">
          <a:solidFill>
            <a:srgbClr val="FF6699"/>
          </a:solidFill>
          <a:latin typeface="Georgia" pitchFamily="18" charset="0"/>
        </a:defRPr>
      </a:lvl5pPr>
      <a:lvl6pPr marL="457200" algn="l" rtl="0" fontAlgn="base">
        <a:spcBef>
          <a:spcPct val="0"/>
        </a:spcBef>
        <a:spcAft>
          <a:spcPct val="0"/>
        </a:spcAft>
        <a:defRPr sz="3300">
          <a:solidFill>
            <a:srgbClr val="FF6699"/>
          </a:solidFill>
          <a:latin typeface="Georgia" pitchFamily="18" charset="0"/>
        </a:defRPr>
      </a:lvl6pPr>
      <a:lvl7pPr marL="914400" algn="l" rtl="0" fontAlgn="base">
        <a:spcBef>
          <a:spcPct val="0"/>
        </a:spcBef>
        <a:spcAft>
          <a:spcPct val="0"/>
        </a:spcAft>
        <a:defRPr sz="3300">
          <a:solidFill>
            <a:srgbClr val="FF6699"/>
          </a:solidFill>
          <a:latin typeface="Georgia" pitchFamily="18" charset="0"/>
        </a:defRPr>
      </a:lvl7pPr>
      <a:lvl8pPr marL="1371600" algn="l" rtl="0" fontAlgn="base">
        <a:spcBef>
          <a:spcPct val="0"/>
        </a:spcBef>
        <a:spcAft>
          <a:spcPct val="0"/>
        </a:spcAft>
        <a:defRPr sz="3300">
          <a:solidFill>
            <a:srgbClr val="FF6699"/>
          </a:solidFill>
          <a:latin typeface="Georgia" pitchFamily="18" charset="0"/>
        </a:defRPr>
      </a:lvl8pPr>
      <a:lvl9pPr marL="1828800" algn="l" rtl="0" fontAlgn="base">
        <a:spcBef>
          <a:spcPct val="0"/>
        </a:spcBef>
        <a:spcAft>
          <a:spcPct val="0"/>
        </a:spcAft>
        <a:defRPr sz="3300">
          <a:solidFill>
            <a:srgbClr val="FF6699"/>
          </a:solidFill>
          <a:latin typeface="Georgia" pitchFamily="18" charset="0"/>
        </a:defRPr>
      </a:lvl9pPr>
    </p:titleStyle>
    <p:bodyStyle>
      <a:lvl1pPr marL="342900" indent="-342900" algn="l" rtl="0" eaLnBrk="0" fontAlgn="base" hangingPunct="0">
        <a:spcBef>
          <a:spcPct val="20000"/>
        </a:spcBef>
        <a:spcAft>
          <a:spcPct val="0"/>
        </a:spcAft>
        <a:buClr>
          <a:srgbClr val="FF6699"/>
        </a:buClr>
        <a:buFont typeface="Wingdings" panose="05000000000000000000" pitchFamily="2" charset="2"/>
        <a:buChar char="§"/>
        <a:defRPr sz="3000">
          <a:solidFill>
            <a:srgbClr val="CCCCCC"/>
          </a:solidFill>
          <a:latin typeface="+mn-lt"/>
          <a:ea typeface="+mn-ea"/>
          <a:cs typeface="+mn-cs"/>
        </a:defRPr>
      </a:lvl1pPr>
      <a:lvl2pPr marL="742950" indent="-285750" algn="l" rtl="0" eaLnBrk="0" fontAlgn="base" hangingPunct="0">
        <a:spcBef>
          <a:spcPct val="20000"/>
        </a:spcBef>
        <a:spcAft>
          <a:spcPct val="0"/>
        </a:spcAft>
        <a:buClr>
          <a:srgbClr val="FF6699"/>
        </a:buClr>
        <a:buFont typeface="Wingdings" panose="05000000000000000000" pitchFamily="2" charset="2"/>
        <a:buChar char="§"/>
        <a:defRPr sz="2800">
          <a:solidFill>
            <a:srgbClr val="CCCCCC"/>
          </a:solidFill>
          <a:latin typeface="+mn-lt"/>
          <a:cs typeface="+mn-cs"/>
        </a:defRPr>
      </a:lvl2pPr>
      <a:lvl3pPr marL="1143000" indent="-228600" algn="l" rtl="0" eaLnBrk="0" fontAlgn="base" hangingPunct="0">
        <a:spcBef>
          <a:spcPct val="20000"/>
        </a:spcBef>
        <a:spcAft>
          <a:spcPct val="0"/>
        </a:spcAft>
        <a:buClr>
          <a:srgbClr val="FF6699"/>
        </a:buClr>
        <a:buFont typeface="Wingdings" panose="05000000000000000000" pitchFamily="2" charset="2"/>
        <a:buChar char="§"/>
        <a:defRPr sz="2400">
          <a:solidFill>
            <a:srgbClr val="CCCCCC"/>
          </a:solidFill>
          <a:latin typeface="+mn-lt"/>
          <a:cs typeface="+mn-cs"/>
        </a:defRPr>
      </a:lvl3pPr>
      <a:lvl4pPr marL="1600200" indent="-228600" algn="l" rtl="0" eaLnBrk="0" fontAlgn="base" hangingPunct="0">
        <a:spcBef>
          <a:spcPct val="20000"/>
        </a:spcBef>
        <a:spcAft>
          <a:spcPct val="0"/>
        </a:spcAft>
        <a:buClr>
          <a:srgbClr val="FF6699"/>
        </a:buClr>
        <a:buFont typeface="Wingdings" panose="05000000000000000000" pitchFamily="2" charset="2"/>
        <a:buChar char="§"/>
        <a:defRPr sz="2000">
          <a:solidFill>
            <a:srgbClr val="CCCCCC"/>
          </a:solidFill>
          <a:latin typeface="+mn-lt"/>
          <a:cs typeface="+mn-cs"/>
        </a:defRPr>
      </a:lvl4pPr>
      <a:lvl5pPr marL="2057400" indent="-228600" algn="l" rtl="0" eaLnBrk="0" fontAlgn="base" hangingPunct="0">
        <a:spcBef>
          <a:spcPct val="20000"/>
        </a:spcBef>
        <a:spcAft>
          <a:spcPct val="0"/>
        </a:spcAft>
        <a:buClr>
          <a:srgbClr val="FF6699"/>
        </a:buClr>
        <a:buFont typeface="Wingdings" panose="05000000000000000000" pitchFamily="2" charset="2"/>
        <a:buChar char="§"/>
        <a:defRPr sz="2000">
          <a:solidFill>
            <a:srgbClr val="CCCCCC"/>
          </a:solidFill>
          <a:latin typeface="+mn-lt"/>
          <a:cs typeface="+mn-cs"/>
        </a:defRPr>
      </a:lvl5pPr>
      <a:lvl6pPr marL="2514600" indent="-228600" algn="l" rtl="0" fontAlgn="base">
        <a:spcBef>
          <a:spcPct val="20000"/>
        </a:spcBef>
        <a:spcAft>
          <a:spcPct val="0"/>
        </a:spcAft>
        <a:buClr>
          <a:srgbClr val="FF6699"/>
        </a:buClr>
        <a:buFont typeface="Wingdings" pitchFamily="2" charset="2"/>
        <a:buChar char="§"/>
        <a:defRPr sz="2000">
          <a:solidFill>
            <a:srgbClr val="CCCCCC"/>
          </a:solidFill>
          <a:latin typeface="+mn-lt"/>
          <a:cs typeface="+mn-cs"/>
        </a:defRPr>
      </a:lvl6pPr>
      <a:lvl7pPr marL="2971800" indent="-228600" algn="l" rtl="0" fontAlgn="base">
        <a:spcBef>
          <a:spcPct val="20000"/>
        </a:spcBef>
        <a:spcAft>
          <a:spcPct val="0"/>
        </a:spcAft>
        <a:buClr>
          <a:srgbClr val="FF6699"/>
        </a:buClr>
        <a:buFont typeface="Wingdings" pitchFamily="2" charset="2"/>
        <a:buChar char="§"/>
        <a:defRPr sz="2000">
          <a:solidFill>
            <a:srgbClr val="CCCCCC"/>
          </a:solidFill>
          <a:latin typeface="+mn-lt"/>
          <a:cs typeface="+mn-cs"/>
        </a:defRPr>
      </a:lvl7pPr>
      <a:lvl8pPr marL="3429000" indent="-228600" algn="l" rtl="0" fontAlgn="base">
        <a:spcBef>
          <a:spcPct val="20000"/>
        </a:spcBef>
        <a:spcAft>
          <a:spcPct val="0"/>
        </a:spcAft>
        <a:buClr>
          <a:srgbClr val="FF6699"/>
        </a:buClr>
        <a:buFont typeface="Wingdings" pitchFamily="2" charset="2"/>
        <a:buChar char="§"/>
        <a:defRPr sz="2000">
          <a:solidFill>
            <a:srgbClr val="CCCCCC"/>
          </a:solidFill>
          <a:latin typeface="+mn-lt"/>
          <a:cs typeface="+mn-cs"/>
        </a:defRPr>
      </a:lvl8pPr>
      <a:lvl9pPr marL="3886200" indent="-228600" algn="l" rtl="0" fontAlgn="base">
        <a:spcBef>
          <a:spcPct val="20000"/>
        </a:spcBef>
        <a:spcAft>
          <a:spcPct val="0"/>
        </a:spcAft>
        <a:buClr>
          <a:srgbClr val="FF6699"/>
        </a:buClr>
        <a:buFont typeface="Wingdings" pitchFamily="2" charset="2"/>
        <a:buChar char="§"/>
        <a:defRPr sz="2000">
          <a:solidFill>
            <a:srgbClr val="CCCCCC"/>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4099" name="Text Placeholder 2"/>
          <p:cNvSpPr>
            <a:spLocks noGrp="1"/>
          </p:cNvSpPr>
          <p:nvPr>
            <p:ph type="body" idx="1"/>
          </p:nvPr>
        </p:nvSpPr>
        <p:spPr bwMode="auto">
          <a:xfrm>
            <a:off x="457200" y="1600200"/>
            <a:ext cx="8229600" cy="404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rtl="0" eaLnBrk="0" fontAlgn="base" hangingPunct="0">
        <a:spcBef>
          <a:spcPct val="0"/>
        </a:spcBef>
        <a:spcAft>
          <a:spcPct val="0"/>
        </a:spcAft>
        <a:defRPr sz="3300">
          <a:solidFill>
            <a:srgbClr val="FF6699"/>
          </a:solidFill>
          <a:latin typeface="+mj-lt"/>
          <a:ea typeface="+mj-ea"/>
          <a:cs typeface="+mj-cs"/>
        </a:defRPr>
      </a:lvl1pPr>
      <a:lvl2pPr algn="l" rtl="0" eaLnBrk="0" fontAlgn="base" hangingPunct="0">
        <a:spcBef>
          <a:spcPct val="0"/>
        </a:spcBef>
        <a:spcAft>
          <a:spcPct val="0"/>
        </a:spcAft>
        <a:defRPr sz="3300">
          <a:solidFill>
            <a:srgbClr val="FF6699"/>
          </a:solidFill>
          <a:latin typeface="Georgia" pitchFamily="18" charset="0"/>
        </a:defRPr>
      </a:lvl2pPr>
      <a:lvl3pPr algn="l" rtl="0" eaLnBrk="0" fontAlgn="base" hangingPunct="0">
        <a:spcBef>
          <a:spcPct val="0"/>
        </a:spcBef>
        <a:spcAft>
          <a:spcPct val="0"/>
        </a:spcAft>
        <a:defRPr sz="3300">
          <a:solidFill>
            <a:srgbClr val="FF6699"/>
          </a:solidFill>
          <a:latin typeface="Georgia" pitchFamily="18" charset="0"/>
        </a:defRPr>
      </a:lvl3pPr>
      <a:lvl4pPr algn="l" rtl="0" eaLnBrk="0" fontAlgn="base" hangingPunct="0">
        <a:spcBef>
          <a:spcPct val="0"/>
        </a:spcBef>
        <a:spcAft>
          <a:spcPct val="0"/>
        </a:spcAft>
        <a:defRPr sz="3300">
          <a:solidFill>
            <a:srgbClr val="FF6699"/>
          </a:solidFill>
          <a:latin typeface="Georgia" pitchFamily="18" charset="0"/>
        </a:defRPr>
      </a:lvl4pPr>
      <a:lvl5pPr algn="l" rtl="0" eaLnBrk="0" fontAlgn="base" hangingPunct="0">
        <a:spcBef>
          <a:spcPct val="0"/>
        </a:spcBef>
        <a:spcAft>
          <a:spcPct val="0"/>
        </a:spcAft>
        <a:defRPr sz="3300">
          <a:solidFill>
            <a:srgbClr val="FF6699"/>
          </a:solidFill>
          <a:latin typeface="Georgia" pitchFamily="18" charset="0"/>
        </a:defRPr>
      </a:lvl5pPr>
      <a:lvl6pPr marL="457200" algn="l" rtl="0" fontAlgn="base">
        <a:spcBef>
          <a:spcPct val="0"/>
        </a:spcBef>
        <a:spcAft>
          <a:spcPct val="0"/>
        </a:spcAft>
        <a:defRPr sz="3300">
          <a:solidFill>
            <a:srgbClr val="FF6699"/>
          </a:solidFill>
          <a:latin typeface="Georgia" pitchFamily="18" charset="0"/>
        </a:defRPr>
      </a:lvl6pPr>
      <a:lvl7pPr marL="914400" algn="l" rtl="0" fontAlgn="base">
        <a:spcBef>
          <a:spcPct val="0"/>
        </a:spcBef>
        <a:spcAft>
          <a:spcPct val="0"/>
        </a:spcAft>
        <a:defRPr sz="3300">
          <a:solidFill>
            <a:srgbClr val="FF6699"/>
          </a:solidFill>
          <a:latin typeface="Georgia" pitchFamily="18" charset="0"/>
        </a:defRPr>
      </a:lvl7pPr>
      <a:lvl8pPr marL="1371600" algn="l" rtl="0" fontAlgn="base">
        <a:spcBef>
          <a:spcPct val="0"/>
        </a:spcBef>
        <a:spcAft>
          <a:spcPct val="0"/>
        </a:spcAft>
        <a:defRPr sz="3300">
          <a:solidFill>
            <a:srgbClr val="FF6699"/>
          </a:solidFill>
          <a:latin typeface="Georgia" pitchFamily="18" charset="0"/>
        </a:defRPr>
      </a:lvl8pPr>
      <a:lvl9pPr marL="1828800" algn="l" rtl="0" fontAlgn="base">
        <a:spcBef>
          <a:spcPct val="0"/>
        </a:spcBef>
        <a:spcAft>
          <a:spcPct val="0"/>
        </a:spcAft>
        <a:defRPr sz="3300">
          <a:solidFill>
            <a:srgbClr val="FF6699"/>
          </a:solidFill>
          <a:latin typeface="Georgia" pitchFamily="18" charset="0"/>
        </a:defRPr>
      </a:lvl9pPr>
    </p:titleStyle>
    <p:bodyStyle>
      <a:lvl1pPr marL="342900" indent="-342900" algn="l" rtl="0" eaLnBrk="0" fontAlgn="base" hangingPunct="0">
        <a:spcBef>
          <a:spcPct val="20000"/>
        </a:spcBef>
        <a:spcAft>
          <a:spcPct val="0"/>
        </a:spcAft>
        <a:buClr>
          <a:srgbClr val="FF6699"/>
        </a:buClr>
        <a:buFont typeface="Wingdings" panose="05000000000000000000" pitchFamily="2" charset="2"/>
        <a:buChar char="§"/>
        <a:defRPr sz="3000">
          <a:solidFill>
            <a:srgbClr val="CCCCCC"/>
          </a:solidFill>
          <a:latin typeface="+mn-lt"/>
          <a:ea typeface="+mn-ea"/>
          <a:cs typeface="+mn-cs"/>
        </a:defRPr>
      </a:lvl1pPr>
      <a:lvl2pPr marL="742950" indent="-285750" algn="l" rtl="0" eaLnBrk="0" fontAlgn="base" hangingPunct="0">
        <a:spcBef>
          <a:spcPct val="20000"/>
        </a:spcBef>
        <a:spcAft>
          <a:spcPct val="0"/>
        </a:spcAft>
        <a:buClr>
          <a:srgbClr val="FF6699"/>
        </a:buClr>
        <a:buFont typeface="Wingdings" panose="05000000000000000000" pitchFamily="2" charset="2"/>
        <a:buChar char="§"/>
        <a:defRPr sz="2800">
          <a:solidFill>
            <a:srgbClr val="CCCCCC"/>
          </a:solidFill>
          <a:latin typeface="+mn-lt"/>
          <a:cs typeface="+mn-cs"/>
        </a:defRPr>
      </a:lvl2pPr>
      <a:lvl3pPr marL="1143000" indent="-228600" algn="l" rtl="0" eaLnBrk="0" fontAlgn="base" hangingPunct="0">
        <a:spcBef>
          <a:spcPct val="20000"/>
        </a:spcBef>
        <a:spcAft>
          <a:spcPct val="0"/>
        </a:spcAft>
        <a:buClr>
          <a:srgbClr val="FF6699"/>
        </a:buClr>
        <a:buFont typeface="Wingdings" panose="05000000000000000000" pitchFamily="2" charset="2"/>
        <a:buChar char="§"/>
        <a:defRPr sz="2400">
          <a:solidFill>
            <a:srgbClr val="CCCCCC"/>
          </a:solidFill>
          <a:latin typeface="+mn-lt"/>
          <a:cs typeface="+mn-cs"/>
        </a:defRPr>
      </a:lvl3pPr>
      <a:lvl4pPr marL="1600200" indent="-228600" algn="l" rtl="0" eaLnBrk="0" fontAlgn="base" hangingPunct="0">
        <a:spcBef>
          <a:spcPct val="20000"/>
        </a:spcBef>
        <a:spcAft>
          <a:spcPct val="0"/>
        </a:spcAft>
        <a:buClr>
          <a:srgbClr val="FF6699"/>
        </a:buClr>
        <a:buFont typeface="Wingdings" panose="05000000000000000000" pitchFamily="2" charset="2"/>
        <a:buChar char="§"/>
        <a:defRPr sz="2000">
          <a:solidFill>
            <a:srgbClr val="CCCCCC"/>
          </a:solidFill>
          <a:latin typeface="+mn-lt"/>
          <a:cs typeface="+mn-cs"/>
        </a:defRPr>
      </a:lvl4pPr>
      <a:lvl5pPr marL="2057400" indent="-228600" algn="l" rtl="0" eaLnBrk="0" fontAlgn="base" hangingPunct="0">
        <a:spcBef>
          <a:spcPct val="20000"/>
        </a:spcBef>
        <a:spcAft>
          <a:spcPct val="0"/>
        </a:spcAft>
        <a:buClr>
          <a:srgbClr val="FF6699"/>
        </a:buClr>
        <a:buFont typeface="Wingdings" panose="05000000000000000000" pitchFamily="2" charset="2"/>
        <a:buChar char="§"/>
        <a:defRPr sz="2000">
          <a:solidFill>
            <a:srgbClr val="CCCCCC"/>
          </a:solidFill>
          <a:latin typeface="+mn-lt"/>
          <a:cs typeface="+mn-cs"/>
        </a:defRPr>
      </a:lvl5pPr>
      <a:lvl6pPr marL="2514600" indent="-228600" algn="l" rtl="0" fontAlgn="base">
        <a:spcBef>
          <a:spcPct val="20000"/>
        </a:spcBef>
        <a:spcAft>
          <a:spcPct val="0"/>
        </a:spcAft>
        <a:buClr>
          <a:srgbClr val="FF6699"/>
        </a:buClr>
        <a:buFont typeface="Wingdings" pitchFamily="2" charset="2"/>
        <a:buChar char="§"/>
        <a:defRPr sz="2000">
          <a:solidFill>
            <a:srgbClr val="CCCCCC"/>
          </a:solidFill>
          <a:latin typeface="+mn-lt"/>
          <a:cs typeface="+mn-cs"/>
        </a:defRPr>
      </a:lvl6pPr>
      <a:lvl7pPr marL="2971800" indent="-228600" algn="l" rtl="0" fontAlgn="base">
        <a:spcBef>
          <a:spcPct val="20000"/>
        </a:spcBef>
        <a:spcAft>
          <a:spcPct val="0"/>
        </a:spcAft>
        <a:buClr>
          <a:srgbClr val="FF6699"/>
        </a:buClr>
        <a:buFont typeface="Wingdings" pitchFamily="2" charset="2"/>
        <a:buChar char="§"/>
        <a:defRPr sz="2000">
          <a:solidFill>
            <a:srgbClr val="CCCCCC"/>
          </a:solidFill>
          <a:latin typeface="+mn-lt"/>
          <a:cs typeface="+mn-cs"/>
        </a:defRPr>
      </a:lvl7pPr>
      <a:lvl8pPr marL="3429000" indent="-228600" algn="l" rtl="0" fontAlgn="base">
        <a:spcBef>
          <a:spcPct val="20000"/>
        </a:spcBef>
        <a:spcAft>
          <a:spcPct val="0"/>
        </a:spcAft>
        <a:buClr>
          <a:srgbClr val="FF6699"/>
        </a:buClr>
        <a:buFont typeface="Wingdings" pitchFamily="2" charset="2"/>
        <a:buChar char="§"/>
        <a:defRPr sz="2000">
          <a:solidFill>
            <a:srgbClr val="CCCCCC"/>
          </a:solidFill>
          <a:latin typeface="+mn-lt"/>
          <a:cs typeface="+mn-cs"/>
        </a:defRPr>
      </a:lvl8pPr>
      <a:lvl9pPr marL="3886200" indent="-228600" algn="l" rtl="0" fontAlgn="base">
        <a:spcBef>
          <a:spcPct val="20000"/>
        </a:spcBef>
        <a:spcAft>
          <a:spcPct val="0"/>
        </a:spcAft>
        <a:buClr>
          <a:srgbClr val="FF6699"/>
        </a:buClr>
        <a:buFont typeface="Wingdings" pitchFamily="2" charset="2"/>
        <a:buChar char="§"/>
        <a:defRPr sz="2000">
          <a:solidFill>
            <a:srgbClr val="CCCCCC"/>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5123" name="Text Placeholder 2"/>
          <p:cNvSpPr>
            <a:spLocks noGrp="1"/>
          </p:cNvSpPr>
          <p:nvPr>
            <p:ph type="body" idx="1"/>
          </p:nvPr>
        </p:nvSpPr>
        <p:spPr bwMode="auto">
          <a:xfrm>
            <a:off x="457200" y="1600200"/>
            <a:ext cx="8229600" cy="404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0" fontAlgn="base" hangingPunct="0">
        <a:spcBef>
          <a:spcPct val="0"/>
        </a:spcBef>
        <a:spcAft>
          <a:spcPct val="0"/>
        </a:spcAft>
        <a:defRPr sz="3300">
          <a:solidFill>
            <a:srgbClr val="FF6699"/>
          </a:solidFill>
          <a:latin typeface="+mj-lt"/>
          <a:ea typeface="+mj-ea"/>
          <a:cs typeface="+mj-cs"/>
        </a:defRPr>
      </a:lvl1pPr>
      <a:lvl2pPr algn="l" rtl="0" eaLnBrk="0" fontAlgn="base" hangingPunct="0">
        <a:spcBef>
          <a:spcPct val="0"/>
        </a:spcBef>
        <a:spcAft>
          <a:spcPct val="0"/>
        </a:spcAft>
        <a:defRPr sz="3300">
          <a:solidFill>
            <a:srgbClr val="FF6699"/>
          </a:solidFill>
          <a:latin typeface="Georgia" pitchFamily="18" charset="0"/>
        </a:defRPr>
      </a:lvl2pPr>
      <a:lvl3pPr algn="l" rtl="0" eaLnBrk="0" fontAlgn="base" hangingPunct="0">
        <a:spcBef>
          <a:spcPct val="0"/>
        </a:spcBef>
        <a:spcAft>
          <a:spcPct val="0"/>
        </a:spcAft>
        <a:defRPr sz="3300">
          <a:solidFill>
            <a:srgbClr val="FF6699"/>
          </a:solidFill>
          <a:latin typeface="Georgia" pitchFamily="18" charset="0"/>
        </a:defRPr>
      </a:lvl3pPr>
      <a:lvl4pPr algn="l" rtl="0" eaLnBrk="0" fontAlgn="base" hangingPunct="0">
        <a:spcBef>
          <a:spcPct val="0"/>
        </a:spcBef>
        <a:spcAft>
          <a:spcPct val="0"/>
        </a:spcAft>
        <a:defRPr sz="3300">
          <a:solidFill>
            <a:srgbClr val="FF6699"/>
          </a:solidFill>
          <a:latin typeface="Georgia" pitchFamily="18" charset="0"/>
        </a:defRPr>
      </a:lvl4pPr>
      <a:lvl5pPr algn="l" rtl="0" eaLnBrk="0" fontAlgn="base" hangingPunct="0">
        <a:spcBef>
          <a:spcPct val="0"/>
        </a:spcBef>
        <a:spcAft>
          <a:spcPct val="0"/>
        </a:spcAft>
        <a:defRPr sz="3300">
          <a:solidFill>
            <a:srgbClr val="FF6699"/>
          </a:solidFill>
          <a:latin typeface="Georgia" pitchFamily="18" charset="0"/>
        </a:defRPr>
      </a:lvl5pPr>
      <a:lvl6pPr marL="457200" algn="l" rtl="0" fontAlgn="base">
        <a:spcBef>
          <a:spcPct val="0"/>
        </a:spcBef>
        <a:spcAft>
          <a:spcPct val="0"/>
        </a:spcAft>
        <a:defRPr sz="3300">
          <a:solidFill>
            <a:srgbClr val="FF6699"/>
          </a:solidFill>
          <a:latin typeface="Georgia" pitchFamily="18" charset="0"/>
        </a:defRPr>
      </a:lvl6pPr>
      <a:lvl7pPr marL="914400" algn="l" rtl="0" fontAlgn="base">
        <a:spcBef>
          <a:spcPct val="0"/>
        </a:spcBef>
        <a:spcAft>
          <a:spcPct val="0"/>
        </a:spcAft>
        <a:defRPr sz="3300">
          <a:solidFill>
            <a:srgbClr val="FF6699"/>
          </a:solidFill>
          <a:latin typeface="Georgia" pitchFamily="18" charset="0"/>
        </a:defRPr>
      </a:lvl7pPr>
      <a:lvl8pPr marL="1371600" algn="l" rtl="0" fontAlgn="base">
        <a:spcBef>
          <a:spcPct val="0"/>
        </a:spcBef>
        <a:spcAft>
          <a:spcPct val="0"/>
        </a:spcAft>
        <a:defRPr sz="3300">
          <a:solidFill>
            <a:srgbClr val="FF6699"/>
          </a:solidFill>
          <a:latin typeface="Georgia" pitchFamily="18" charset="0"/>
        </a:defRPr>
      </a:lvl8pPr>
      <a:lvl9pPr marL="1828800" algn="l" rtl="0" fontAlgn="base">
        <a:spcBef>
          <a:spcPct val="0"/>
        </a:spcBef>
        <a:spcAft>
          <a:spcPct val="0"/>
        </a:spcAft>
        <a:defRPr sz="3300">
          <a:solidFill>
            <a:srgbClr val="FF6699"/>
          </a:solidFill>
          <a:latin typeface="Georgia" pitchFamily="18" charset="0"/>
        </a:defRPr>
      </a:lvl9pPr>
    </p:titleStyle>
    <p:bodyStyle>
      <a:lvl1pPr marL="342900" indent="-342900" algn="l" rtl="0" eaLnBrk="0" fontAlgn="base" hangingPunct="0">
        <a:spcBef>
          <a:spcPct val="20000"/>
        </a:spcBef>
        <a:spcAft>
          <a:spcPct val="0"/>
        </a:spcAft>
        <a:buClr>
          <a:srgbClr val="FF6699"/>
        </a:buClr>
        <a:buFont typeface="Wingdings" panose="05000000000000000000" pitchFamily="2" charset="2"/>
        <a:buChar char="§"/>
        <a:defRPr sz="3000">
          <a:solidFill>
            <a:srgbClr val="CCCCCC"/>
          </a:solidFill>
          <a:latin typeface="+mn-lt"/>
          <a:ea typeface="+mn-ea"/>
          <a:cs typeface="+mn-cs"/>
        </a:defRPr>
      </a:lvl1pPr>
      <a:lvl2pPr marL="742950" indent="-285750" algn="l" rtl="0" eaLnBrk="0" fontAlgn="base" hangingPunct="0">
        <a:spcBef>
          <a:spcPct val="20000"/>
        </a:spcBef>
        <a:spcAft>
          <a:spcPct val="0"/>
        </a:spcAft>
        <a:buClr>
          <a:srgbClr val="FF6699"/>
        </a:buClr>
        <a:buFont typeface="Wingdings" panose="05000000000000000000" pitchFamily="2" charset="2"/>
        <a:buChar char="§"/>
        <a:defRPr sz="2800">
          <a:solidFill>
            <a:srgbClr val="CCCCCC"/>
          </a:solidFill>
          <a:latin typeface="+mn-lt"/>
          <a:cs typeface="+mn-cs"/>
        </a:defRPr>
      </a:lvl2pPr>
      <a:lvl3pPr marL="1143000" indent="-228600" algn="l" rtl="0" eaLnBrk="0" fontAlgn="base" hangingPunct="0">
        <a:spcBef>
          <a:spcPct val="20000"/>
        </a:spcBef>
        <a:spcAft>
          <a:spcPct val="0"/>
        </a:spcAft>
        <a:buClr>
          <a:srgbClr val="FF6699"/>
        </a:buClr>
        <a:buFont typeface="Wingdings" panose="05000000000000000000" pitchFamily="2" charset="2"/>
        <a:buChar char="§"/>
        <a:defRPr sz="2400">
          <a:solidFill>
            <a:srgbClr val="CCCCCC"/>
          </a:solidFill>
          <a:latin typeface="+mn-lt"/>
          <a:cs typeface="+mn-cs"/>
        </a:defRPr>
      </a:lvl3pPr>
      <a:lvl4pPr marL="1600200" indent="-228600" algn="l" rtl="0" eaLnBrk="0" fontAlgn="base" hangingPunct="0">
        <a:spcBef>
          <a:spcPct val="20000"/>
        </a:spcBef>
        <a:spcAft>
          <a:spcPct val="0"/>
        </a:spcAft>
        <a:buClr>
          <a:srgbClr val="FF6699"/>
        </a:buClr>
        <a:buFont typeface="Wingdings" panose="05000000000000000000" pitchFamily="2" charset="2"/>
        <a:buChar char="§"/>
        <a:defRPr sz="2000">
          <a:solidFill>
            <a:srgbClr val="CCCCCC"/>
          </a:solidFill>
          <a:latin typeface="+mn-lt"/>
          <a:cs typeface="+mn-cs"/>
        </a:defRPr>
      </a:lvl4pPr>
      <a:lvl5pPr marL="2057400" indent="-228600" algn="l" rtl="0" eaLnBrk="0" fontAlgn="base" hangingPunct="0">
        <a:spcBef>
          <a:spcPct val="20000"/>
        </a:spcBef>
        <a:spcAft>
          <a:spcPct val="0"/>
        </a:spcAft>
        <a:buClr>
          <a:srgbClr val="FF6699"/>
        </a:buClr>
        <a:buFont typeface="Wingdings" panose="05000000000000000000" pitchFamily="2" charset="2"/>
        <a:buChar char="§"/>
        <a:defRPr sz="2000">
          <a:solidFill>
            <a:srgbClr val="CCCCCC"/>
          </a:solidFill>
          <a:latin typeface="+mn-lt"/>
          <a:cs typeface="+mn-cs"/>
        </a:defRPr>
      </a:lvl5pPr>
      <a:lvl6pPr marL="2514600" indent="-228600" algn="l" rtl="0" fontAlgn="base">
        <a:spcBef>
          <a:spcPct val="20000"/>
        </a:spcBef>
        <a:spcAft>
          <a:spcPct val="0"/>
        </a:spcAft>
        <a:buClr>
          <a:srgbClr val="FF6699"/>
        </a:buClr>
        <a:buFont typeface="Wingdings" pitchFamily="2" charset="2"/>
        <a:buChar char="§"/>
        <a:defRPr sz="2000">
          <a:solidFill>
            <a:srgbClr val="CCCCCC"/>
          </a:solidFill>
          <a:latin typeface="+mn-lt"/>
          <a:cs typeface="+mn-cs"/>
        </a:defRPr>
      </a:lvl6pPr>
      <a:lvl7pPr marL="2971800" indent="-228600" algn="l" rtl="0" fontAlgn="base">
        <a:spcBef>
          <a:spcPct val="20000"/>
        </a:spcBef>
        <a:spcAft>
          <a:spcPct val="0"/>
        </a:spcAft>
        <a:buClr>
          <a:srgbClr val="FF6699"/>
        </a:buClr>
        <a:buFont typeface="Wingdings" pitchFamily="2" charset="2"/>
        <a:buChar char="§"/>
        <a:defRPr sz="2000">
          <a:solidFill>
            <a:srgbClr val="CCCCCC"/>
          </a:solidFill>
          <a:latin typeface="+mn-lt"/>
          <a:cs typeface="+mn-cs"/>
        </a:defRPr>
      </a:lvl7pPr>
      <a:lvl8pPr marL="3429000" indent="-228600" algn="l" rtl="0" fontAlgn="base">
        <a:spcBef>
          <a:spcPct val="20000"/>
        </a:spcBef>
        <a:spcAft>
          <a:spcPct val="0"/>
        </a:spcAft>
        <a:buClr>
          <a:srgbClr val="FF6699"/>
        </a:buClr>
        <a:buFont typeface="Wingdings" pitchFamily="2" charset="2"/>
        <a:buChar char="§"/>
        <a:defRPr sz="2000">
          <a:solidFill>
            <a:srgbClr val="CCCCCC"/>
          </a:solidFill>
          <a:latin typeface="+mn-lt"/>
          <a:cs typeface="+mn-cs"/>
        </a:defRPr>
      </a:lvl8pPr>
      <a:lvl9pPr marL="3886200" indent="-228600" algn="l" rtl="0" fontAlgn="base">
        <a:spcBef>
          <a:spcPct val="20000"/>
        </a:spcBef>
        <a:spcAft>
          <a:spcPct val="0"/>
        </a:spcAft>
        <a:buClr>
          <a:srgbClr val="FF6699"/>
        </a:buClr>
        <a:buFont typeface="Wingdings" pitchFamily="2" charset="2"/>
        <a:buChar char="§"/>
        <a:defRPr sz="2000">
          <a:solidFill>
            <a:srgbClr val="CCCCCC"/>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6147" name="Text Placeholder 2"/>
          <p:cNvSpPr>
            <a:spLocks noGrp="1"/>
          </p:cNvSpPr>
          <p:nvPr>
            <p:ph type="body" idx="1"/>
          </p:nvPr>
        </p:nvSpPr>
        <p:spPr bwMode="auto">
          <a:xfrm>
            <a:off x="457200" y="1600200"/>
            <a:ext cx="8229600" cy="404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Tree>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xStyles>
    <p:titleStyle>
      <a:lvl1pPr algn="l" rtl="0" eaLnBrk="0" fontAlgn="base" hangingPunct="0">
        <a:spcBef>
          <a:spcPct val="0"/>
        </a:spcBef>
        <a:spcAft>
          <a:spcPct val="0"/>
        </a:spcAft>
        <a:defRPr sz="3300">
          <a:solidFill>
            <a:srgbClr val="FF6699"/>
          </a:solidFill>
          <a:latin typeface="+mj-lt"/>
          <a:ea typeface="+mj-ea"/>
          <a:cs typeface="+mj-cs"/>
        </a:defRPr>
      </a:lvl1pPr>
      <a:lvl2pPr algn="l" rtl="0" eaLnBrk="0" fontAlgn="base" hangingPunct="0">
        <a:spcBef>
          <a:spcPct val="0"/>
        </a:spcBef>
        <a:spcAft>
          <a:spcPct val="0"/>
        </a:spcAft>
        <a:defRPr sz="3300">
          <a:solidFill>
            <a:srgbClr val="FF6699"/>
          </a:solidFill>
          <a:latin typeface="Georgia" pitchFamily="18" charset="0"/>
        </a:defRPr>
      </a:lvl2pPr>
      <a:lvl3pPr algn="l" rtl="0" eaLnBrk="0" fontAlgn="base" hangingPunct="0">
        <a:spcBef>
          <a:spcPct val="0"/>
        </a:spcBef>
        <a:spcAft>
          <a:spcPct val="0"/>
        </a:spcAft>
        <a:defRPr sz="3300">
          <a:solidFill>
            <a:srgbClr val="FF6699"/>
          </a:solidFill>
          <a:latin typeface="Georgia" pitchFamily="18" charset="0"/>
        </a:defRPr>
      </a:lvl3pPr>
      <a:lvl4pPr algn="l" rtl="0" eaLnBrk="0" fontAlgn="base" hangingPunct="0">
        <a:spcBef>
          <a:spcPct val="0"/>
        </a:spcBef>
        <a:spcAft>
          <a:spcPct val="0"/>
        </a:spcAft>
        <a:defRPr sz="3300">
          <a:solidFill>
            <a:srgbClr val="FF6699"/>
          </a:solidFill>
          <a:latin typeface="Georgia" pitchFamily="18" charset="0"/>
        </a:defRPr>
      </a:lvl4pPr>
      <a:lvl5pPr algn="l" rtl="0" eaLnBrk="0" fontAlgn="base" hangingPunct="0">
        <a:spcBef>
          <a:spcPct val="0"/>
        </a:spcBef>
        <a:spcAft>
          <a:spcPct val="0"/>
        </a:spcAft>
        <a:defRPr sz="3300">
          <a:solidFill>
            <a:srgbClr val="FF6699"/>
          </a:solidFill>
          <a:latin typeface="Georgia" pitchFamily="18" charset="0"/>
        </a:defRPr>
      </a:lvl5pPr>
      <a:lvl6pPr marL="457200" algn="l" rtl="0" fontAlgn="base">
        <a:spcBef>
          <a:spcPct val="0"/>
        </a:spcBef>
        <a:spcAft>
          <a:spcPct val="0"/>
        </a:spcAft>
        <a:defRPr sz="3300">
          <a:solidFill>
            <a:srgbClr val="FF6699"/>
          </a:solidFill>
          <a:latin typeface="Georgia" pitchFamily="18" charset="0"/>
        </a:defRPr>
      </a:lvl6pPr>
      <a:lvl7pPr marL="914400" algn="l" rtl="0" fontAlgn="base">
        <a:spcBef>
          <a:spcPct val="0"/>
        </a:spcBef>
        <a:spcAft>
          <a:spcPct val="0"/>
        </a:spcAft>
        <a:defRPr sz="3300">
          <a:solidFill>
            <a:srgbClr val="FF6699"/>
          </a:solidFill>
          <a:latin typeface="Georgia" pitchFamily="18" charset="0"/>
        </a:defRPr>
      </a:lvl7pPr>
      <a:lvl8pPr marL="1371600" algn="l" rtl="0" fontAlgn="base">
        <a:spcBef>
          <a:spcPct val="0"/>
        </a:spcBef>
        <a:spcAft>
          <a:spcPct val="0"/>
        </a:spcAft>
        <a:defRPr sz="3300">
          <a:solidFill>
            <a:srgbClr val="FF6699"/>
          </a:solidFill>
          <a:latin typeface="Georgia" pitchFamily="18" charset="0"/>
        </a:defRPr>
      </a:lvl8pPr>
      <a:lvl9pPr marL="1828800" algn="l" rtl="0" fontAlgn="base">
        <a:spcBef>
          <a:spcPct val="0"/>
        </a:spcBef>
        <a:spcAft>
          <a:spcPct val="0"/>
        </a:spcAft>
        <a:defRPr sz="3300">
          <a:solidFill>
            <a:srgbClr val="FF6699"/>
          </a:solidFill>
          <a:latin typeface="Georgia" pitchFamily="18" charset="0"/>
        </a:defRPr>
      </a:lvl9pPr>
    </p:titleStyle>
    <p:bodyStyle>
      <a:lvl1pPr marL="342900" indent="-342900" algn="l" rtl="0" eaLnBrk="0" fontAlgn="base" hangingPunct="0">
        <a:spcBef>
          <a:spcPct val="20000"/>
        </a:spcBef>
        <a:spcAft>
          <a:spcPct val="0"/>
        </a:spcAft>
        <a:buClr>
          <a:srgbClr val="FF6699"/>
        </a:buClr>
        <a:buFont typeface="Wingdings" panose="05000000000000000000" pitchFamily="2" charset="2"/>
        <a:buChar char="§"/>
        <a:defRPr sz="3000">
          <a:solidFill>
            <a:srgbClr val="CCCCCC"/>
          </a:solidFill>
          <a:latin typeface="+mn-lt"/>
          <a:ea typeface="+mn-ea"/>
          <a:cs typeface="+mn-cs"/>
        </a:defRPr>
      </a:lvl1pPr>
      <a:lvl2pPr marL="742950" indent="-285750" algn="l" rtl="0" eaLnBrk="0" fontAlgn="base" hangingPunct="0">
        <a:spcBef>
          <a:spcPct val="20000"/>
        </a:spcBef>
        <a:spcAft>
          <a:spcPct val="0"/>
        </a:spcAft>
        <a:buClr>
          <a:srgbClr val="FF6699"/>
        </a:buClr>
        <a:buFont typeface="Wingdings" panose="05000000000000000000" pitchFamily="2" charset="2"/>
        <a:buChar char="§"/>
        <a:defRPr sz="2800">
          <a:solidFill>
            <a:srgbClr val="CCCCCC"/>
          </a:solidFill>
          <a:latin typeface="+mn-lt"/>
          <a:cs typeface="+mn-cs"/>
        </a:defRPr>
      </a:lvl2pPr>
      <a:lvl3pPr marL="1143000" indent="-228600" algn="l" rtl="0" eaLnBrk="0" fontAlgn="base" hangingPunct="0">
        <a:spcBef>
          <a:spcPct val="20000"/>
        </a:spcBef>
        <a:spcAft>
          <a:spcPct val="0"/>
        </a:spcAft>
        <a:buClr>
          <a:srgbClr val="FF6699"/>
        </a:buClr>
        <a:buFont typeface="Wingdings" panose="05000000000000000000" pitchFamily="2" charset="2"/>
        <a:buChar char="§"/>
        <a:defRPr sz="2400">
          <a:solidFill>
            <a:srgbClr val="CCCCCC"/>
          </a:solidFill>
          <a:latin typeface="+mn-lt"/>
          <a:cs typeface="+mn-cs"/>
        </a:defRPr>
      </a:lvl3pPr>
      <a:lvl4pPr marL="1600200" indent="-228600" algn="l" rtl="0" eaLnBrk="0" fontAlgn="base" hangingPunct="0">
        <a:spcBef>
          <a:spcPct val="20000"/>
        </a:spcBef>
        <a:spcAft>
          <a:spcPct val="0"/>
        </a:spcAft>
        <a:buClr>
          <a:srgbClr val="FF6699"/>
        </a:buClr>
        <a:buFont typeface="Wingdings" panose="05000000000000000000" pitchFamily="2" charset="2"/>
        <a:buChar char="§"/>
        <a:defRPr sz="2000">
          <a:solidFill>
            <a:srgbClr val="CCCCCC"/>
          </a:solidFill>
          <a:latin typeface="+mn-lt"/>
          <a:cs typeface="+mn-cs"/>
        </a:defRPr>
      </a:lvl4pPr>
      <a:lvl5pPr marL="2057400" indent="-228600" algn="l" rtl="0" eaLnBrk="0" fontAlgn="base" hangingPunct="0">
        <a:spcBef>
          <a:spcPct val="20000"/>
        </a:spcBef>
        <a:spcAft>
          <a:spcPct val="0"/>
        </a:spcAft>
        <a:buClr>
          <a:srgbClr val="FF6699"/>
        </a:buClr>
        <a:buFont typeface="Wingdings" panose="05000000000000000000" pitchFamily="2" charset="2"/>
        <a:buChar char="§"/>
        <a:defRPr sz="2000">
          <a:solidFill>
            <a:srgbClr val="CCCCCC"/>
          </a:solidFill>
          <a:latin typeface="+mn-lt"/>
          <a:cs typeface="+mn-cs"/>
        </a:defRPr>
      </a:lvl5pPr>
      <a:lvl6pPr marL="2514600" indent="-228600" algn="l" rtl="0" fontAlgn="base">
        <a:spcBef>
          <a:spcPct val="20000"/>
        </a:spcBef>
        <a:spcAft>
          <a:spcPct val="0"/>
        </a:spcAft>
        <a:buClr>
          <a:srgbClr val="FF6699"/>
        </a:buClr>
        <a:buFont typeface="Wingdings" pitchFamily="2" charset="2"/>
        <a:buChar char="§"/>
        <a:defRPr sz="2000">
          <a:solidFill>
            <a:srgbClr val="CCCCCC"/>
          </a:solidFill>
          <a:latin typeface="+mn-lt"/>
          <a:cs typeface="+mn-cs"/>
        </a:defRPr>
      </a:lvl6pPr>
      <a:lvl7pPr marL="2971800" indent="-228600" algn="l" rtl="0" fontAlgn="base">
        <a:spcBef>
          <a:spcPct val="20000"/>
        </a:spcBef>
        <a:spcAft>
          <a:spcPct val="0"/>
        </a:spcAft>
        <a:buClr>
          <a:srgbClr val="FF6699"/>
        </a:buClr>
        <a:buFont typeface="Wingdings" pitchFamily="2" charset="2"/>
        <a:buChar char="§"/>
        <a:defRPr sz="2000">
          <a:solidFill>
            <a:srgbClr val="CCCCCC"/>
          </a:solidFill>
          <a:latin typeface="+mn-lt"/>
          <a:cs typeface="+mn-cs"/>
        </a:defRPr>
      </a:lvl7pPr>
      <a:lvl8pPr marL="3429000" indent="-228600" algn="l" rtl="0" fontAlgn="base">
        <a:spcBef>
          <a:spcPct val="20000"/>
        </a:spcBef>
        <a:spcAft>
          <a:spcPct val="0"/>
        </a:spcAft>
        <a:buClr>
          <a:srgbClr val="FF6699"/>
        </a:buClr>
        <a:buFont typeface="Wingdings" pitchFamily="2" charset="2"/>
        <a:buChar char="§"/>
        <a:defRPr sz="2000">
          <a:solidFill>
            <a:srgbClr val="CCCCCC"/>
          </a:solidFill>
          <a:latin typeface="+mn-lt"/>
          <a:cs typeface="+mn-cs"/>
        </a:defRPr>
      </a:lvl8pPr>
      <a:lvl9pPr marL="3886200" indent="-228600" algn="l" rtl="0" fontAlgn="base">
        <a:spcBef>
          <a:spcPct val="20000"/>
        </a:spcBef>
        <a:spcAft>
          <a:spcPct val="0"/>
        </a:spcAft>
        <a:buClr>
          <a:srgbClr val="FF6699"/>
        </a:buClr>
        <a:buFont typeface="Wingdings" pitchFamily="2" charset="2"/>
        <a:buChar char="§"/>
        <a:defRPr sz="2000">
          <a:solidFill>
            <a:srgbClr val="CCCCCC"/>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7171" name="Text Placeholder 2"/>
          <p:cNvSpPr>
            <a:spLocks noGrp="1"/>
          </p:cNvSpPr>
          <p:nvPr>
            <p:ph type="body" idx="1"/>
          </p:nvPr>
        </p:nvSpPr>
        <p:spPr bwMode="auto">
          <a:xfrm>
            <a:off x="457200" y="1600200"/>
            <a:ext cx="8229600" cy="404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Tree>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xStyles>
    <p:titleStyle>
      <a:lvl1pPr algn="l" rtl="0" eaLnBrk="0" fontAlgn="base" hangingPunct="0">
        <a:spcBef>
          <a:spcPct val="0"/>
        </a:spcBef>
        <a:spcAft>
          <a:spcPct val="0"/>
        </a:spcAft>
        <a:defRPr sz="3300">
          <a:solidFill>
            <a:srgbClr val="FF6699"/>
          </a:solidFill>
          <a:latin typeface="+mj-lt"/>
          <a:ea typeface="+mj-ea"/>
          <a:cs typeface="+mj-cs"/>
        </a:defRPr>
      </a:lvl1pPr>
      <a:lvl2pPr algn="l" rtl="0" eaLnBrk="0" fontAlgn="base" hangingPunct="0">
        <a:spcBef>
          <a:spcPct val="0"/>
        </a:spcBef>
        <a:spcAft>
          <a:spcPct val="0"/>
        </a:spcAft>
        <a:defRPr sz="3300">
          <a:solidFill>
            <a:srgbClr val="FF6699"/>
          </a:solidFill>
          <a:latin typeface="Georgia" pitchFamily="18" charset="0"/>
        </a:defRPr>
      </a:lvl2pPr>
      <a:lvl3pPr algn="l" rtl="0" eaLnBrk="0" fontAlgn="base" hangingPunct="0">
        <a:spcBef>
          <a:spcPct val="0"/>
        </a:spcBef>
        <a:spcAft>
          <a:spcPct val="0"/>
        </a:spcAft>
        <a:defRPr sz="3300">
          <a:solidFill>
            <a:srgbClr val="FF6699"/>
          </a:solidFill>
          <a:latin typeface="Georgia" pitchFamily="18" charset="0"/>
        </a:defRPr>
      </a:lvl3pPr>
      <a:lvl4pPr algn="l" rtl="0" eaLnBrk="0" fontAlgn="base" hangingPunct="0">
        <a:spcBef>
          <a:spcPct val="0"/>
        </a:spcBef>
        <a:spcAft>
          <a:spcPct val="0"/>
        </a:spcAft>
        <a:defRPr sz="3300">
          <a:solidFill>
            <a:srgbClr val="FF6699"/>
          </a:solidFill>
          <a:latin typeface="Georgia" pitchFamily="18" charset="0"/>
        </a:defRPr>
      </a:lvl4pPr>
      <a:lvl5pPr algn="l" rtl="0" eaLnBrk="0" fontAlgn="base" hangingPunct="0">
        <a:spcBef>
          <a:spcPct val="0"/>
        </a:spcBef>
        <a:spcAft>
          <a:spcPct val="0"/>
        </a:spcAft>
        <a:defRPr sz="3300">
          <a:solidFill>
            <a:srgbClr val="FF6699"/>
          </a:solidFill>
          <a:latin typeface="Georgia" pitchFamily="18" charset="0"/>
        </a:defRPr>
      </a:lvl5pPr>
      <a:lvl6pPr marL="457200" algn="l" rtl="0" fontAlgn="base">
        <a:spcBef>
          <a:spcPct val="0"/>
        </a:spcBef>
        <a:spcAft>
          <a:spcPct val="0"/>
        </a:spcAft>
        <a:defRPr sz="3300">
          <a:solidFill>
            <a:srgbClr val="FF6699"/>
          </a:solidFill>
          <a:latin typeface="Georgia" pitchFamily="18" charset="0"/>
        </a:defRPr>
      </a:lvl6pPr>
      <a:lvl7pPr marL="914400" algn="l" rtl="0" fontAlgn="base">
        <a:spcBef>
          <a:spcPct val="0"/>
        </a:spcBef>
        <a:spcAft>
          <a:spcPct val="0"/>
        </a:spcAft>
        <a:defRPr sz="3300">
          <a:solidFill>
            <a:srgbClr val="FF6699"/>
          </a:solidFill>
          <a:latin typeface="Georgia" pitchFamily="18" charset="0"/>
        </a:defRPr>
      </a:lvl7pPr>
      <a:lvl8pPr marL="1371600" algn="l" rtl="0" fontAlgn="base">
        <a:spcBef>
          <a:spcPct val="0"/>
        </a:spcBef>
        <a:spcAft>
          <a:spcPct val="0"/>
        </a:spcAft>
        <a:defRPr sz="3300">
          <a:solidFill>
            <a:srgbClr val="FF6699"/>
          </a:solidFill>
          <a:latin typeface="Georgia" pitchFamily="18" charset="0"/>
        </a:defRPr>
      </a:lvl8pPr>
      <a:lvl9pPr marL="1828800" algn="l" rtl="0" fontAlgn="base">
        <a:spcBef>
          <a:spcPct val="0"/>
        </a:spcBef>
        <a:spcAft>
          <a:spcPct val="0"/>
        </a:spcAft>
        <a:defRPr sz="3300">
          <a:solidFill>
            <a:srgbClr val="FF6699"/>
          </a:solidFill>
          <a:latin typeface="Georgia" pitchFamily="18" charset="0"/>
        </a:defRPr>
      </a:lvl9pPr>
    </p:titleStyle>
    <p:bodyStyle>
      <a:lvl1pPr marL="342900" indent="-342900" algn="l" rtl="0" eaLnBrk="0" fontAlgn="base" hangingPunct="0">
        <a:spcBef>
          <a:spcPct val="20000"/>
        </a:spcBef>
        <a:spcAft>
          <a:spcPct val="0"/>
        </a:spcAft>
        <a:buClr>
          <a:srgbClr val="FF6699"/>
        </a:buClr>
        <a:buFont typeface="Wingdings" panose="05000000000000000000" pitchFamily="2" charset="2"/>
        <a:buChar char="§"/>
        <a:defRPr sz="3000">
          <a:solidFill>
            <a:srgbClr val="CCCCCC"/>
          </a:solidFill>
          <a:latin typeface="+mn-lt"/>
          <a:ea typeface="+mn-ea"/>
          <a:cs typeface="+mn-cs"/>
        </a:defRPr>
      </a:lvl1pPr>
      <a:lvl2pPr marL="742950" indent="-285750" algn="l" rtl="0" eaLnBrk="0" fontAlgn="base" hangingPunct="0">
        <a:spcBef>
          <a:spcPct val="20000"/>
        </a:spcBef>
        <a:spcAft>
          <a:spcPct val="0"/>
        </a:spcAft>
        <a:buClr>
          <a:srgbClr val="FF6699"/>
        </a:buClr>
        <a:buFont typeface="Wingdings" panose="05000000000000000000" pitchFamily="2" charset="2"/>
        <a:buChar char="§"/>
        <a:defRPr sz="2800">
          <a:solidFill>
            <a:srgbClr val="CCCCCC"/>
          </a:solidFill>
          <a:latin typeface="+mn-lt"/>
          <a:cs typeface="+mn-cs"/>
        </a:defRPr>
      </a:lvl2pPr>
      <a:lvl3pPr marL="1143000" indent="-228600" algn="l" rtl="0" eaLnBrk="0" fontAlgn="base" hangingPunct="0">
        <a:spcBef>
          <a:spcPct val="20000"/>
        </a:spcBef>
        <a:spcAft>
          <a:spcPct val="0"/>
        </a:spcAft>
        <a:buClr>
          <a:srgbClr val="FF6699"/>
        </a:buClr>
        <a:buFont typeface="Wingdings" panose="05000000000000000000" pitchFamily="2" charset="2"/>
        <a:buChar char="§"/>
        <a:defRPr sz="2400">
          <a:solidFill>
            <a:srgbClr val="CCCCCC"/>
          </a:solidFill>
          <a:latin typeface="+mn-lt"/>
          <a:cs typeface="+mn-cs"/>
        </a:defRPr>
      </a:lvl3pPr>
      <a:lvl4pPr marL="1600200" indent="-228600" algn="l" rtl="0" eaLnBrk="0" fontAlgn="base" hangingPunct="0">
        <a:spcBef>
          <a:spcPct val="20000"/>
        </a:spcBef>
        <a:spcAft>
          <a:spcPct val="0"/>
        </a:spcAft>
        <a:buClr>
          <a:srgbClr val="FF6699"/>
        </a:buClr>
        <a:buFont typeface="Wingdings" panose="05000000000000000000" pitchFamily="2" charset="2"/>
        <a:buChar char="§"/>
        <a:defRPr sz="2000">
          <a:solidFill>
            <a:srgbClr val="CCCCCC"/>
          </a:solidFill>
          <a:latin typeface="+mn-lt"/>
          <a:cs typeface="+mn-cs"/>
        </a:defRPr>
      </a:lvl4pPr>
      <a:lvl5pPr marL="2057400" indent="-228600" algn="l" rtl="0" eaLnBrk="0" fontAlgn="base" hangingPunct="0">
        <a:spcBef>
          <a:spcPct val="20000"/>
        </a:spcBef>
        <a:spcAft>
          <a:spcPct val="0"/>
        </a:spcAft>
        <a:buClr>
          <a:srgbClr val="FF6699"/>
        </a:buClr>
        <a:buFont typeface="Wingdings" panose="05000000000000000000" pitchFamily="2" charset="2"/>
        <a:buChar char="§"/>
        <a:defRPr sz="2000">
          <a:solidFill>
            <a:srgbClr val="CCCCCC"/>
          </a:solidFill>
          <a:latin typeface="+mn-lt"/>
          <a:cs typeface="+mn-cs"/>
        </a:defRPr>
      </a:lvl5pPr>
      <a:lvl6pPr marL="2514600" indent="-228600" algn="l" rtl="0" fontAlgn="base">
        <a:spcBef>
          <a:spcPct val="20000"/>
        </a:spcBef>
        <a:spcAft>
          <a:spcPct val="0"/>
        </a:spcAft>
        <a:buClr>
          <a:srgbClr val="FF6699"/>
        </a:buClr>
        <a:buFont typeface="Wingdings" pitchFamily="2" charset="2"/>
        <a:buChar char="§"/>
        <a:defRPr sz="2000">
          <a:solidFill>
            <a:srgbClr val="CCCCCC"/>
          </a:solidFill>
          <a:latin typeface="+mn-lt"/>
          <a:cs typeface="+mn-cs"/>
        </a:defRPr>
      </a:lvl6pPr>
      <a:lvl7pPr marL="2971800" indent="-228600" algn="l" rtl="0" fontAlgn="base">
        <a:spcBef>
          <a:spcPct val="20000"/>
        </a:spcBef>
        <a:spcAft>
          <a:spcPct val="0"/>
        </a:spcAft>
        <a:buClr>
          <a:srgbClr val="FF6699"/>
        </a:buClr>
        <a:buFont typeface="Wingdings" pitchFamily="2" charset="2"/>
        <a:buChar char="§"/>
        <a:defRPr sz="2000">
          <a:solidFill>
            <a:srgbClr val="CCCCCC"/>
          </a:solidFill>
          <a:latin typeface="+mn-lt"/>
          <a:cs typeface="+mn-cs"/>
        </a:defRPr>
      </a:lvl7pPr>
      <a:lvl8pPr marL="3429000" indent="-228600" algn="l" rtl="0" fontAlgn="base">
        <a:spcBef>
          <a:spcPct val="20000"/>
        </a:spcBef>
        <a:spcAft>
          <a:spcPct val="0"/>
        </a:spcAft>
        <a:buClr>
          <a:srgbClr val="FF6699"/>
        </a:buClr>
        <a:buFont typeface="Wingdings" pitchFamily="2" charset="2"/>
        <a:buChar char="§"/>
        <a:defRPr sz="2000">
          <a:solidFill>
            <a:srgbClr val="CCCCCC"/>
          </a:solidFill>
          <a:latin typeface="+mn-lt"/>
          <a:cs typeface="+mn-cs"/>
        </a:defRPr>
      </a:lvl8pPr>
      <a:lvl9pPr marL="3886200" indent="-228600" algn="l" rtl="0" fontAlgn="base">
        <a:spcBef>
          <a:spcPct val="20000"/>
        </a:spcBef>
        <a:spcAft>
          <a:spcPct val="0"/>
        </a:spcAft>
        <a:buClr>
          <a:srgbClr val="FF6699"/>
        </a:buClr>
        <a:buFont typeface="Wingdings" pitchFamily="2" charset="2"/>
        <a:buChar char="§"/>
        <a:defRPr sz="2000">
          <a:solidFill>
            <a:srgbClr val="CCCCCC"/>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8195" name="Text Placeholder 2"/>
          <p:cNvSpPr>
            <a:spLocks noGrp="1"/>
          </p:cNvSpPr>
          <p:nvPr>
            <p:ph type="body" idx="1"/>
          </p:nvPr>
        </p:nvSpPr>
        <p:spPr bwMode="auto">
          <a:xfrm>
            <a:off x="457200" y="1600200"/>
            <a:ext cx="8229600" cy="404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l" rtl="0" eaLnBrk="0" fontAlgn="base" hangingPunct="0">
        <a:spcBef>
          <a:spcPct val="0"/>
        </a:spcBef>
        <a:spcAft>
          <a:spcPct val="0"/>
        </a:spcAft>
        <a:defRPr sz="3300">
          <a:solidFill>
            <a:srgbClr val="FF6699"/>
          </a:solidFill>
          <a:latin typeface="+mj-lt"/>
          <a:ea typeface="+mj-ea"/>
          <a:cs typeface="+mj-cs"/>
        </a:defRPr>
      </a:lvl1pPr>
      <a:lvl2pPr algn="l" rtl="0" eaLnBrk="0" fontAlgn="base" hangingPunct="0">
        <a:spcBef>
          <a:spcPct val="0"/>
        </a:spcBef>
        <a:spcAft>
          <a:spcPct val="0"/>
        </a:spcAft>
        <a:defRPr sz="3300">
          <a:solidFill>
            <a:srgbClr val="FF6699"/>
          </a:solidFill>
          <a:latin typeface="Georgia" pitchFamily="18" charset="0"/>
        </a:defRPr>
      </a:lvl2pPr>
      <a:lvl3pPr algn="l" rtl="0" eaLnBrk="0" fontAlgn="base" hangingPunct="0">
        <a:spcBef>
          <a:spcPct val="0"/>
        </a:spcBef>
        <a:spcAft>
          <a:spcPct val="0"/>
        </a:spcAft>
        <a:defRPr sz="3300">
          <a:solidFill>
            <a:srgbClr val="FF6699"/>
          </a:solidFill>
          <a:latin typeface="Georgia" pitchFamily="18" charset="0"/>
        </a:defRPr>
      </a:lvl3pPr>
      <a:lvl4pPr algn="l" rtl="0" eaLnBrk="0" fontAlgn="base" hangingPunct="0">
        <a:spcBef>
          <a:spcPct val="0"/>
        </a:spcBef>
        <a:spcAft>
          <a:spcPct val="0"/>
        </a:spcAft>
        <a:defRPr sz="3300">
          <a:solidFill>
            <a:srgbClr val="FF6699"/>
          </a:solidFill>
          <a:latin typeface="Georgia" pitchFamily="18" charset="0"/>
        </a:defRPr>
      </a:lvl4pPr>
      <a:lvl5pPr algn="l" rtl="0" eaLnBrk="0" fontAlgn="base" hangingPunct="0">
        <a:spcBef>
          <a:spcPct val="0"/>
        </a:spcBef>
        <a:spcAft>
          <a:spcPct val="0"/>
        </a:spcAft>
        <a:defRPr sz="3300">
          <a:solidFill>
            <a:srgbClr val="FF6699"/>
          </a:solidFill>
          <a:latin typeface="Georgia" pitchFamily="18" charset="0"/>
        </a:defRPr>
      </a:lvl5pPr>
      <a:lvl6pPr marL="457200" algn="l" rtl="0" fontAlgn="base">
        <a:spcBef>
          <a:spcPct val="0"/>
        </a:spcBef>
        <a:spcAft>
          <a:spcPct val="0"/>
        </a:spcAft>
        <a:defRPr sz="3300">
          <a:solidFill>
            <a:srgbClr val="FF6699"/>
          </a:solidFill>
          <a:latin typeface="Georgia" pitchFamily="18" charset="0"/>
        </a:defRPr>
      </a:lvl6pPr>
      <a:lvl7pPr marL="914400" algn="l" rtl="0" fontAlgn="base">
        <a:spcBef>
          <a:spcPct val="0"/>
        </a:spcBef>
        <a:spcAft>
          <a:spcPct val="0"/>
        </a:spcAft>
        <a:defRPr sz="3300">
          <a:solidFill>
            <a:srgbClr val="FF6699"/>
          </a:solidFill>
          <a:latin typeface="Georgia" pitchFamily="18" charset="0"/>
        </a:defRPr>
      </a:lvl7pPr>
      <a:lvl8pPr marL="1371600" algn="l" rtl="0" fontAlgn="base">
        <a:spcBef>
          <a:spcPct val="0"/>
        </a:spcBef>
        <a:spcAft>
          <a:spcPct val="0"/>
        </a:spcAft>
        <a:defRPr sz="3300">
          <a:solidFill>
            <a:srgbClr val="FF6699"/>
          </a:solidFill>
          <a:latin typeface="Georgia" pitchFamily="18" charset="0"/>
        </a:defRPr>
      </a:lvl8pPr>
      <a:lvl9pPr marL="1828800" algn="l" rtl="0" fontAlgn="base">
        <a:spcBef>
          <a:spcPct val="0"/>
        </a:spcBef>
        <a:spcAft>
          <a:spcPct val="0"/>
        </a:spcAft>
        <a:defRPr sz="3300">
          <a:solidFill>
            <a:srgbClr val="FF6699"/>
          </a:solidFill>
          <a:latin typeface="Georgia" pitchFamily="18" charset="0"/>
        </a:defRPr>
      </a:lvl9pPr>
    </p:titleStyle>
    <p:bodyStyle>
      <a:lvl1pPr marL="342900" indent="-342900" algn="l" rtl="0" eaLnBrk="0" fontAlgn="base" hangingPunct="0">
        <a:spcBef>
          <a:spcPct val="20000"/>
        </a:spcBef>
        <a:spcAft>
          <a:spcPct val="0"/>
        </a:spcAft>
        <a:buClr>
          <a:srgbClr val="FF6699"/>
        </a:buClr>
        <a:buFont typeface="Wingdings" panose="05000000000000000000" pitchFamily="2" charset="2"/>
        <a:buChar char="§"/>
        <a:defRPr sz="3000">
          <a:solidFill>
            <a:srgbClr val="CCCCCC"/>
          </a:solidFill>
          <a:latin typeface="+mn-lt"/>
          <a:ea typeface="+mn-ea"/>
          <a:cs typeface="+mn-cs"/>
        </a:defRPr>
      </a:lvl1pPr>
      <a:lvl2pPr marL="742950" indent="-285750" algn="l" rtl="0" eaLnBrk="0" fontAlgn="base" hangingPunct="0">
        <a:spcBef>
          <a:spcPct val="20000"/>
        </a:spcBef>
        <a:spcAft>
          <a:spcPct val="0"/>
        </a:spcAft>
        <a:buClr>
          <a:srgbClr val="FF6699"/>
        </a:buClr>
        <a:buFont typeface="Wingdings" panose="05000000000000000000" pitchFamily="2" charset="2"/>
        <a:buChar char="§"/>
        <a:defRPr sz="2800">
          <a:solidFill>
            <a:srgbClr val="CCCCCC"/>
          </a:solidFill>
          <a:latin typeface="+mn-lt"/>
          <a:cs typeface="+mn-cs"/>
        </a:defRPr>
      </a:lvl2pPr>
      <a:lvl3pPr marL="1143000" indent="-228600" algn="l" rtl="0" eaLnBrk="0" fontAlgn="base" hangingPunct="0">
        <a:spcBef>
          <a:spcPct val="20000"/>
        </a:spcBef>
        <a:spcAft>
          <a:spcPct val="0"/>
        </a:spcAft>
        <a:buClr>
          <a:srgbClr val="FF6699"/>
        </a:buClr>
        <a:buFont typeface="Wingdings" panose="05000000000000000000" pitchFamily="2" charset="2"/>
        <a:buChar char="§"/>
        <a:defRPr sz="2400">
          <a:solidFill>
            <a:srgbClr val="CCCCCC"/>
          </a:solidFill>
          <a:latin typeface="+mn-lt"/>
          <a:cs typeface="+mn-cs"/>
        </a:defRPr>
      </a:lvl3pPr>
      <a:lvl4pPr marL="1600200" indent="-228600" algn="l" rtl="0" eaLnBrk="0" fontAlgn="base" hangingPunct="0">
        <a:spcBef>
          <a:spcPct val="20000"/>
        </a:spcBef>
        <a:spcAft>
          <a:spcPct val="0"/>
        </a:spcAft>
        <a:buClr>
          <a:srgbClr val="FF6699"/>
        </a:buClr>
        <a:buFont typeface="Wingdings" panose="05000000000000000000" pitchFamily="2" charset="2"/>
        <a:buChar char="§"/>
        <a:defRPr sz="2000">
          <a:solidFill>
            <a:srgbClr val="CCCCCC"/>
          </a:solidFill>
          <a:latin typeface="+mn-lt"/>
          <a:cs typeface="+mn-cs"/>
        </a:defRPr>
      </a:lvl4pPr>
      <a:lvl5pPr marL="2057400" indent="-228600" algn="l" rtl="0" eaLnBrk="0" fontAlgn="base" hangingPunct="0">
        <a:spcBef>
          <a:spcPct val="20000"/>
        </a:spcBef>
        <a:spcAft>
          <a:spcPct val="0"/>
        </a:spcAft>
        <a:buClr>
          <a:srgbClr val="FF6699"/>
        </a:buClr>
        <a:buFont typeface="Wingdings" panose="05000000000000000000" pitchFamily="2" charset="2"/>
        <a:buChar char="§"/>
        <a:defRPr sz="2000">
          <a:solidFill>
            <a:srgbClr val="CCCCCC"/>
          </a:solidFill>
          <a:latin typeface="+mn-lt"/>
          <a:cs typeface="+mn-cs"/>
        </a:defRPr>
      </a:lvl5pPr>
      <a:lvl6pPr marL="2514600" indent="-228600" algn="l" rtl="0" fontAlgn="base">
        <a:spcBef>
          <a:spcPct val="20000"/>
        </a:spcBef>
        <a:spcAft>
          <a:spcPct val="0"/>
        </a:spcAft>
        <a:buClr>
          <a:srgbClr val="FF6699"/>
        </a:buClr>
        <a:buFont typeface="Wingdings" pitchFamily="2" charset="2"/>
        <a:buChar char="§"/>
        <a:defRPr sz="2000">
          <a:solidFill>
            <a:srgbClr val="CCCCCC"/>
          </a:solidFill>
          <a:latin typeface="+mn-lt"/>
          <a:cs typeface="+mn-cs"/>
        </a:defRPr>
      </a:lvl6pPr>
      <a:lvl7pPr marL="2971800" indent="-228600" algn="l" rtl="0" fontAlgn="base">
        <a:spcBef>
          <a:spcPct val="20000"/>
        </a:spcBef>
        <a:spcAft>
          <a:spcPct val="0"/>
        </a:spcAft>
        <a:buClr>
          <a:srgbClr val="FF6699"/>
        </a:buClr>
        <a:buFont typeface="Wingdings" pitchFamily="2" charset="2"/>
        <a:buChar char="§"/>
        <a:defRPr sz="2000">
          <a:solidFill>
            <a:srgbClr val="CCCCCC"/>
          </a:solidFill>
          <a:latin typeface="+mn-lt"/>
          <a:cs typeface="+mn-cs"/>
        </a:defRPr>
      </a:lvl7pPr>
      <a:lvl8pPr marL="3429000" indent="-228600" algn="l" rtl="0" fontAlgn="base">
        <a:spcBef>
          <a:spcPct val="20000"/>
        </a:spcBef>
        <a:spcAft>
          <a:spcPct val="0"/>
        </a:spcAft>
        <a:buClr>
          <a:srgbClr val="FF6699"/>
        </a:buClr>
        <a:buFont typeface="Wingdings" pitchFamily="2" charset="2"/>
        <a:buChar char="§"/>
        <a:defRPr sz="2000">
          <a:solidFill>
            <a:srgbClr val="CCCCCC"/>
          </a:solidFill>
          <a:latin typeface="+mn-lt"/>
          <a:cs typeface="+mn-cs"/>
        </a:defRPr>
      </a:lvl8pPr>
      <a:lvl9pPr marL="3886200" indent="-228600" algn="l" rtl="0" fontAlgn="base">
        <a:spcBef>
          <a:spcPct val="20000"/>
        </a:spcBef>
        <a:spcAft>
          <a:spcPct val="0"/>
        </a:spcAft>
        <a:buClr>
          <a:srgbClr val="FF6699"/>
        </a:buClr>
        <a:buFont typeface="Wingdings" pitchFamily="2" charset="2"/>
        <a:buChar char="§"/>
        <a:defRPr sz="2000">
          <a:solidFill>
            <a:srgbClr val="CCCCCC"/>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Relationships xmlns="http://schemas.openxmlformats.org/package/2006/relationships">
  <Relationship Id="rId1" Type="http://schemas.openxmlformats.org/officeDocument/2006/relationships/slideLayout" Target="../slideLayouts/slideLayout23.xml"/>
  <Relationship Id="rId2" Type="http://schemas.openxmlformats.org/officeDocument/2006/relationships/notesSlide" Target="../notesSlides/notesSlide1.xml"/>
  <Relationship Id="rId3" Type="http://schemas.openxmlformats.org/officeDocument/2006/relationships/image" Target="../media/image11.png"/>
</Relationships>

</file>

<file path=ppt/slides/_rels/slide10.xml.rels><?xml version="1.0" encoding="UTF-8"?>

<Relationships xmlns="http://schemas.openxmlformats.org/package/2006/relationships">
  <Relationship Id="rId1" Type="http://schemas.openxmlformats.org/officeDocument/2006/relationships/slideLayout" Target="../slideLayouts/slideLayout12.xml"/>
</Relationships>

</file>

<file path=ppt/slides/_rels/slide11.xml.rels><?xml version="1.0" encoding="UTF-8"?>

<Relationships xmlns="http://schemas.openxmlformats.org/package/2006/relationships">
  <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
  <Relationship Id="rId1" Type="http://schemas.openxmlformats.org/officeDocument/2006/relationships/slideLayout" Target="../slideLayouts/slideLayout14.xml"/>
  <Relationship Id="rId2" Type="http://schemas.openxmlformats.org/officeDocument/2006/relationships/notesSlide" Target="../notesSlides/notesSlide6.xml"/>
  <Relationship Id="rId3" Type="http://schemas.openxmlformats.org/officeDocument/2006/relationships/image" Target="../media/image14.wmf"/>
  <Relationship Id="rId4" Type="http://schemas.openxmlformats.org/officeDocument/2006/relationships/image" Target="../media/image15.jpeg"/>
</Relationships>

</file>

<file path=ppt/slides/_rels/slide13.xml.rels><?xml version="1.0" encoding="UTF-8"?>

<Relationships xmlns="http://schemas.openxmlformats.org/package/2006/relationships">
  <Relationship Id="rId1" Type="http://schemas.openxmlformats.org/officeDocument/2006/relationships/slideLayout" Target="../slideLayouts/slideLayout12.xml"/>
  <Relationship Id="rId2" Type="http://schemas.openxmlformats.org/officeDocument/2006/relationships/notesSlide" Target="../notesSlides/notesSlide7.xml"/>
</Relationships>

</file>

<file path=ppt/slides/_rels/slide14.xml.rels><?xml version="1.0" encoding="UTF-8"?>

<Relationships xmlns="http://schemas.openxmlformats.org/package/2006/relationships">
  <Relationship Id="rId1" Type="http://schemas.openxmlformats.org/officeDocument/2006/relationships/slideLayout" Target="../slideLayouts/slideLayout13.xml"/>
  <Relationship Id="rId2" Type="http://schemas.openxmlformats.org/officeDocument/2006/relationships/image" Target="../media/image16.jpeg"/>
  <Relationship Id="rId3" Type="http://schemas.openxmlformats.org/officeDocument/2006/relationships/image" Target="../media/image17.jpeg"/>
</Relationships>

</file>

<file path=ppt/slides/_rels/slide15.xml.rels><?xml version="1.0" encoding="UTF-8"?>

<Relationships xmlns="http://schemas.openxmlformats.org/package/2006/relationships">
  <Relationship Id="rId1" Type="http://schemas.openxmlformats.org/officeDocument/2006/relationships/slideLayout" Target="../slideLayouts/slideLayout12.xml"/>
  <Relationship Id="rId2" Type="http://schemas.openxmlformats.org/officeDocument/2006/relationships/notesSlide" Target="../notesSlides/notesSlide8.xml"/>
  <Relationship Id="rId3" Type="http://schemas.openxmlformats.org/officeDocument/2006/relationships/image" Target="../media/image18.png"/>
  <Relationship Id="rId4" Type="http://schemas.openxmlformats.org/officeDocument/2006/relationships/image" Target="../media/image19.png"/>
  <Relationship Id="rId5" Type="http://schemas.openxmlformats.org/officeDocument/2006/relationships/image" Target="../media/image20.png"/>
</Relationships>

</file>

<file path=ppt/slides/_rels/slide16.xml.rels><?xml version="1.0" encoding="UTF-8"?>

<Relationships xmlns="http://schemas.openxmlformats.org/package/2006/relationships">
  <Relationship Id="rId1" Type="http://schemas.openxmlformats.org/officeDocument/2006/relationships/slideLayout" Target="../slideLayouts/slideLayout15.xml"/>
  <Relationship Id="rId2" Type="http://schemas.openxmlformats.org/officeDocument/2006/relationships/notesSlide" Target="../notesSlides/notesSlide9.xml"/>
  <Relationship Id="rId3" Type="http://schemas.openxmlformats.org/officeDocument/2006/relationships/image" Target="../media/image21.wmf"/>
</Relationships>

</file>

<file path=ppt/slides/_rels/slide17.xml.rels><?xml version="1.0" encoding="UTF-8"?>

<Relationships xmlns="http://schemas.openxmlformats.org/package/2006/relationships">
  <Relationship Id="rId1" Type="http://schemas.openxmlformats.org/officeDocument/2006/relationships/slideLayout" Target="../slideLayouts/slideLayout12.xml"/>
  <Relationship Id="rId2" Type="http://schemas.openxmlformats.org/officeDocument/2006/relationships/notesSlide" Target="../notesSlides/notesSlide10.xml"/>
  <Relationship Id="rId3" Type="http://schemas.openxmlformats.org/officeDocument/2006/relationships/image" Target="../media/image22.jpeg"/>
</Relationships>

</file>

<file path=ppt/slides/_rels/slide18.xml.rels><?xml version="1.0" encoding="UTF-8"?>

<Relationships xmlns="http://schemas.openxmlformats.org/package/2006/relationships">
  <Relationship Id="rId1" Type="http://schemas.openxmlformats.org/officeDocument/2006/relationships/slideLayout" Target="../slideLayouts/slideLayout14.xml"/>
  <Relationship Id="rId2" Type="http://schemas.openxmlformats.org/officeDocument/2006/relationships/notesSlide" Target="../notesSlides/notesSlide11.xml"/>
  <Relationship Id="rId3" Type="http://schemas.openxmlformats.org/officeDocument/2006/relationships/image" Target="../media/image23.png"/>
  <Relationship Id="rId4" Type="http://schemas.openxmlformats.org/officeDocument/2006/relationships/image" Target="../media/image24.wmf"/>
</Relationships>

</file>

<file path=ppt/slides/_rels/slide19.xml.rels><?xml version="1.0" encoding="UTF-8"?>

<Relationships xmlns="http://schemas.openxmlformats.org/package/2006/relationships">
  <Relationship Id="rId1" Type="http://schemas.openxmlformats.org/officeDocument/2006/relationships/slideLayout" Target="../slideLayouts/slideLayout12.xml"/>
  <Relationship Id="rId2" Type="http://schemas.openxmlformats.org/officeDocument/2006/relationships/notesSlide" Target="../notesSlides/notesSlide12.xml"/>
</Relationships>

</file>

<file path=ppt/slides/_rels/slide2.xml.rels><?xml version="1.0" encoding="UTF-8"?>

<Relationships xmlns="http://schemas.openxmlformats.org/package/2006/relationships">
  <Relationship Id="rId1" Type="http://schemas.openxmlformats.org/officeDocument/2006/relationships/slideLayout" Target="../slideLayouts/slideLayout122.xml"/>
</Relationships>

</file>

<file path=ppt/slides/_rels/slide20.xml.rels><?xml version="1.0" encoding="UTF-8"?>

<Relationships xmlns="http://schemas.openxmlformats.org/package/2006/relationships">
  <Relationship Id="rId1" Type="http://schemas.openxmlformats.org/officeDocument/2006/relationships/slideLayout" Target="../slideLayouts/slideLayout12.xml"/>
  <Relationship Id="rId2" Type="http://schemas.openxmlformats.org/officeDocument/2006/relationships/notesSlide" Target="../notesSlides/notesSlide13.xml"/>
</Relationships>

</file>

<file path=ppt/slides/_rels/slide21.xml.rels><?xml version="1.0" encoding="UTF-8"?>

<Relationships xmlns="http://schemas.openxmlformats.org/package/2006/relationships">
  <Relationship Id="rId1" Type="http://schemas.openxmlformats.org/officeDocument/2006/relationships/slideLayout" Target="../slideLayouts/slideLayout12.xml"/>
  <Relationship Id="rId2" Type="http://schemas.openxmlformats.org/officeDocument/2006/relationships/notesSlide" Target="../notesSlides/notesSlide14.xml"/>
</Relationships>

</file>

<file path=ppt/slides/_rels/slide22.xml.rels><?xml version="1.0" encoding="UTF-8"?>

<Relationships xmlns="http://schemas.openxmlformats.org/package/2006/relationships">
  <Relationship Id="rId1" Type="http://schemas.openxmlformats.org/officeDocument/2006/relationships/slideLayout" Target="../slideLayouts/slideLayout12.xml"/>
  <Relationship Id="rId2" Type="http://schemas.openxmlformats.org/officeDocument/2006/relationships/notesSlide" Target="../notesSlides/notesSlide15.xml"/>
</Relationships>

</file>

<file path=ppt/slides/_rels/slide23.xml.rels><?xml version="1.0" encoding="UTF-8"?>

<Relationships xmlns="http://schemas.openxmlformats.org/package/2006/relationships">
  <Relationship Id="rId1" Type="http://schemas.openxmlformats.org/officeDocument/2006/relationships/slideLayout" Target="../slideLayouts/slideLayout13.xml"/>
  <Relationship Id="rId2" Type="http://schemas.openxmlformats.org/officeDocument/2006/relationships/notesSlide" Target="../notesSlides/notesSlide16.xml"/>
  <Relationship Id="rId3" Type="http://schemas.openxmlformats.org/officeDocument/2006/relationships/image" Target="../media/image25.jpeg"/>
  <Relationship Id="rId4" Type="http://schemas.openxmlformats.org/officeDocument/2006/relationships/image" Target="../media/image26.jpeg"/>
</Relationships>

</file>

<file path=ppt/slides/_rels/slide24.xml.rels><?xml version="1.0" encoding="UTF-8"?>

<Relationships xmlns="http://schemas.openxmlformats.org/package/2006/relationships">
  <Relationship Id="rId1" Type="http://schemas.openxmlformats.org/officeDocument/2006/relationships/slideLayout" Target="../slideLayouts/slideLayout12.xml"/>
  <Relationship Id="rId2" Type="http://schemas.openxmlformats.org/officeDocument/2006/relationships/notesSlide" Target="../notesSlides/notesSlide17.xml"/>
  <Relationship Id="rId3" Type="http://schemas.openxmlformats.org/officeDocument/2006/relationships/image" Target="../media/image27.jpeg"/>
  <Relationship Id="rId4" Type="http://schemas.openxmlformats.org/officeDocument/2006/relationships/image" Target="../media/image28.png"/>
</Relationships>

</file>

<file path=ppt/slides/_rels/slide25.xml.rels><?xml version="1.0" encoding="UTF-8"?>

<Relationships xmlns="http://schemas.openxmlformats.org/package/2006/relationships">
  <Relationship Id="rId1" Type="http://schemas.openxmlformats.org/officeDocument/2006/relationships/slideLayout" Target="../slideLayouts/slideLayout16.xml"/>
  <Relationship Id="rId10" Type="http://schemas.openxmlformats.org/officeDocument/2006/relationships/hyperlink" TargetMode="External" Target="http://en.wikipedia.org/wiki/File:Wolverhampton_Wanderers.svg"/>
  <Relationship Id="rId11" Type="http://schemas.openxmlformats.org/officeDocument/2006/relationships/image" Target="../media/image34.png"/>
  <Relationship Id="rId2" Type="http://schemas.openxmlformats.org/officeDocument/2006/relationships/notesSlide" Target="../notesSlides/notesSlide18.xml"/>
  <Relationship Id="rId3" Type="http://schemas.openxmlformats.org/officeDocument/2006/relationships/image" Target="../media/image29.jpeg"/>
  <Relationship Id="rId4" Type="http://schemas.openxmlformats.org/officeDocument/2006/relationships/image" Target="../media/image30.jpeg"/>
  <Relationship Id="rId5" Type="http://schemas.openxmlformats.org/officeDocument/2006/relationships/image" Target="../media/image31.jpeg"/>
  <Relationship Id="rId6" Type="http://schemas.openxmlformats.org/officeDocument/2006/relationships/hyperlink" TargetMode="External" Target="http://www.caughtoffside.com/2011/02/28/carling-cup-final-2011-joy-despair-birmingham-city-vs-arsenal-photo-special/"/>
  <Relationship Id="rId7" Type="http://schemas.openxmlformats.org/officeDocument/2006/relationships/image" Target="../media/image32.jpeg"/>
  <Relationship Id="rId8" Type="http://schemas.openxmlformats.org/officeDocument/2006/relationships/hyperlink" TargetMode="External" Target="//upload.wikimedia.org/wikipedia/en/8/8b/West_Bromwich_Albion.svg"/>
  <Relationship Id="rId9" Type="http://schemas.openxmlformats.org/officeDocument/2006/relationships/image" Target="../media/image33.png"/>
</Relationships>

</file>

<file path=ppt/slides/_rels/slide26.xml.rels><?xml version="1.0" encoding="UTF-8"?>

<Relationships xmlns="http://schemas.openxmlformats.org/package/2006/relationships">
  <Relationship Id="rId1" Type="http://schemas.openxmlformats.org/officeDocument/2006/relationships/slideLayout" Target="../slideLayouts/slideLayout16.xml"/>
  <Relationship Id="rId2" Type="http://schemas.openxmlformats.org/officeDocument/2006/relationships/image" Target="../media/image35.jpeg"/>
  <Relationship Id="rId3" Type="http://schemas.openxmlformats.org/officeDocument/2006/relationships/image" Target="../media/image36.jpeg"/>
  <Relationship Id="rId4" Type="http://schemas.openxmlformats.org/officeDocument/2006/relationships/image" Target="../media/image37.jpeg"/>
</Relationships>

</file>

<file path=ppt/slides/_rels/slide3.xml.rels><?xml version="1.0" encoding="UTF-8"?>

<Relationships xmlns="http://schemas.openxmlformats.org/package/2006/relationships">
  <Relationship Id="rId1" Type="http://schemas.openxmlformats.org/officeDocument/2006/relationships/vmlDrawing" Target="../drawings/vmlDrawing1.vml"/>
  <Relationship Id="rId2" Type="http://schemas.openxmlformats.org/officeDocument/2006/relationships/slideLayout" Target="../slideLayouts/slideLayout12.xml"/>
  <Relationship Id="rId3" Type="http://schemas.openxmlformats.org/officeDocument/2006/relationships/oleObject" Target="../embeddings/oleObject1.bin"/>
  <Relationship Id="rId4" Type="http://schemas.openxmlformats.org/officeDocument/2006/relationships/package" Target="../embeddings/Microsoft_Word_Document1.docx"/>
  <Relationship Id="rId5" Type="http://schemas.openxmlformats.org/officeDocument/2006/relationships/image" Target="../media/image12.emf"/>
</Relationships>

</file>

<file path=ppt/slides/_rels/slide4.xml.rels><?xml version="1.0" encoding="UTF-8"?>

<Relationships xmlns="http://schemas.openxmlformats.org/package/2006/relationships">
  <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
  <Relationship Id="rId1" Type="http://schemas.openxmlformats.org/officeDocument/2006/relationships/slideLayout" Target="../slideLayouts/slideLayout12.xml"/>
  <Relationship Id="rId2" Type="http://schemas.openxmlformats.org/officeDocument/2006/relationships/notesSlide" Target="../notesSlides/notesSlide2.xml"/>
  <Relationship Id="rId3" Type="http://schemas.openxmlformats.org/officeDocument/2006/relationships/hyperlink" TargetMode="External" Target="http://www.universitas21.com/memberlist.html"/>
  <Relationship Id="rId4" Type="http://schemas.openxmlformats.org/officeDocument/2006/relationships/image" Target="../media/image13.jpeg"/>
</Relationships>

</file>

<file path=ppt/slides/_rels/slide6.xml.rels><?xml version="1.0" encoding="UTF-8"?>

<Relationships xmlns="http://schemas.openxmlformats.org/package/2006/relationships">
  <Relationship Id="rId1" Type="http://schemas.openxmlformats.org/officeDocument/2006/relationships/slideLayout" Target="../slideLayouts/slideLayout12.xml"/>
  <Relationship Id="rId2" Type="http://schemas.openxmlformats.org/officeDocument/2006/relationships/notesSlide" Target="../notesSlides/notesSlide3.xml"/>
</Relationships>

</file>

<file path=ppt/slides/_rels/slide7.xml.rels><?xml version="1.0" encoding="UTF-8"?>

<Relationships xmlns="http://schemas.openxmlformats.org/package/2006/relationships">
  <Relationship Id="rId1" Type="http://schemas.openxmlformats.org/officeDocument/2006/relationships/slideLayout" Target="../slideLayouts/slideLayout12.xml"/>
  <Relationship Id="rId2" Type="http://schemas.openxmlformats.org/officeDocument/2006/relationships/notesSlide" Target="../notesSlides/notesSlide4.xml"/>
</Relationships>

</file>

<file path=ppt/slides/_rels/slide8.xml.rels><?xml version="1.0" encoding="UTF-8"?>

<Relationships xmlns="http://schemas.openxmlformats.org/package/2006/relationships">
  <Relationship Id="rId1" Type="http://schemas.openxmlformats.org/officeDocument/2006/relationships/slideLayout" Target="../slideLayouts/slideLayout12.xml"/>
  <Relationship Id="rId2" Type="http://schemas.openxmlformats.org/officeDocument/2006/relationships/notesSlide" Target="../notesSlides/notesSlide5.xml"/>
</Relationships>

</file>

<file path=ppt/slides/_rels/slide9.xml.rels><?xml version="1.0" encoding="UTF-8"?>

<Relationships xmlns="http://schemas.openxmlformats.org/package/2006/relationships">
  <Relationship Id="rId1" Type="http://schemas.openxmlformats.org/officeDocument/2006/relationships/slideLayout" Target="../slideLayouts/slideLayout1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ubtitle 2"/>
          <p:cNvSpPr>
            <a:spLocks noGrp="1"/>
          </p:cNvSpPr>
          <p:nvPr>
            <p:ph type="subTitle" idx="4294967295"/>
          </p:nvPr>
        </p:nvSpPr>
        <p:spPr bwMode="auto">
          <a:xfrm>
            <a:off x="468313" y="5805488"/>
            <a:ext cx="7559675" cy="431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r>
              <a:rPr lang="en-GB" altLang="en-US" sz="2400" dirty="0" smtClean="0">
                <a:solidFill>
                  <a:schemeClr val="bg1"/>
                </a:solidFill>
                <a:latin typeface="Arial" panose="020B0604020202020204" pitchFamily="34" charset="0"/>
                <a:cs typeface="Arial" panose="020B0604020202020204" pitchFamily="34" charset="0"/>
              </a:rPr>
              <a:t>David Dickinson</a:t>
            </a:r>
            <a:endParaRPr lang="en-GB" altLang="en-US" sz="2400" dirty="0" smtClean="0">
              <a:solidFill>
                <a:schemeClr val="bg1"/>
              </a:solidFill>
              <a:latin typeface="Arial" panose="020B0604020202020204" pitchFamily="34" charset="0"/>
              <a:cs typeface="Arial" panose="020B0604020202020204" pitchFamily="34" charset="0"/>
            </a:endParaRPr>
          </a:p>
          <a:p>
            <a:pPr marL="0" indent="0" eaLnBrk="1" hangingPunct="1"/>
            <a:r>
              <a:rPr lang="en-GB" altLang="en-US" sz="2400" dirty="0" smtClean="0">
                <a:solidFill>
                  <a:schemeClr val="bg1"/>
                </a:solidFill>
                <a:latin typeface="Arial" panose="020B0604020202020204" pitchFamily="34" charset="0"/>
                <a:cs typeface="Arial" panose="020B0604020202020204" pitchFamily="34" charset="0"/>
              </a:rPr>
              <a:t>d.g.dickinson</a:t>
            </a:r>
            <a:r>
              <a:rPr lang="en-GB" altLang="en-US" sz="2400" dirty="0" smtClean="0">
                <a:solidFill>
                  <a:schemeClr val="bg1"/>
                </a:solidFill>
                <a:latin typeface="Arial" panose="020B0604020202020204" pitchFamily="34" charset="0"/>
                <a:cs typeface="Arial" panose="020B0604020202020204" pitchFamily="34" charset="0"/>
              </a:rPr>
              <a:t>@bham.ac.uk</a:t>
            </a:r>
            <a:endParaRPr lang="en-GB" altLang="en-US" sz="2400" dirty="0" smtClean="0">
              <a:solidFill>
                <a:schemeClr val="bg1"/>
              </a:solidFill>
              <a:latin typeface="Arial" panose="020B0604020202020204" pitchFamily="34" charset="0"/>
              <a:cs typeface="Arial" panose="020B0604020202020204" pitchFamily="34" charset="0"/>
            </a:endParaRPr>
          </a:p>
        </p:txBody>
      </p:sp>
      <p:pic>
        <p:nvPicPr>
          <p:cNvPr id="15363" name="Picture 4" descr="time-tx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03638" y="2071688"/>
            <a:ext cx="360045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itle 1"/>
          <p:cNvSpPr>
            <a:spLocks noGrp="1"/>
          </p:cNvSpPr>
          <p:nvPr>
            <p:ph type="ctrTitle" idx="4294967295"/>
          </p:nvPr>
        </p:nvSpPr>
        <p:spPr bwMode="auto">
          <a:xfrm>
            <a:off x="468313" y="5300663"/>
            <a:ext cx="7915275" cy="6429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r>
              <a:rPr lang="en-GB" altLang="en-US" sz="3200" dirty="0" smtClean="0">
                <a:solidFill>
                  <a:srgbClr val="FF6699"/>
                </a:solidFill>
              </a:rPr>
              <a:t>CUFE visit, </a:t>
            </a:r>
            <a:r>
              <a:rPr lang="en-GB" altLang="en-US" sz="3200" dirty="0" smtClean="0">
                <a:solidFill>
                  <a:srgbClr val="FF6699"/>
                </a:solidFill>
              </a:rPr>
              <a:t>2017</a:t>
            </a:r>
            <a:endParaRPr lang="en-GB" altLang="en-US" sz="3200" dirty="0" smtClean="0">
              <a:solidFill>
                <a:srgbClr val="FF6699"/>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650" y="333375"/>
            <a:ext cx="7448550" cy="4945063"/>
          </a:xfrm>
        </p:spPr>
        <p:txBody>
          <a:bodyPr/>
          <a:lstStyle/>
          <a:p>
            <a:pPr>
              <a:buFont typeface="Wingdings" panose="05000000000000000000" pitchFamily="2" charset="2"/>
              <a:buNone/>
              <a:defRPr/>
            </a:pPr>
            <a:r>
              <a:rPr lang="en-GB" sz="2000" b="1" dirty="0" smtClean="0"/>
              <a:t>MSc MONEY, BANKING AND FINANCE</a:t>
            </a:r>
            <a:endParaRPr lang="en-GB" sz="2000" dirty="0" smtClean="0"/>
          </a:p>
          <a:p>
            <a:pPr>
              <a:buFont typeface="Wingdings" panose="05000000000000000000" pitchFamily="2" charset="2"/>
              <a:buNone/>
              <a:defRPr/>
            </a:pPr>
            <a:r>
              <a:rPr lang="en-GB" sz="2000" i="1" dirty="0" smtClean="0"/>
              <a:t>	</a:t>
            </a:r>
            <a:r>
              <a:rPr lang="en-GB" sz="2000" i="1" u="sng" dirty="0" smtClean="0"/>
              <a:t>Semester 1</a:t>
            </a:r>
            <a:endParaRPr lang="en-GB" sz="2000" dirty="0" smtClean="0"/>
          </a:p>
          <a:p>
            <a:pPr>
              <a:defRPr/>
            </a:pPr>
            <a:r>
              <a:rPr lang="en-GB" sz="2000" dirty="0" smtClean="0"/>
              <a:t>Macroeconomics  </a:t>
            </a:r>
          </a:p>
          <a:p>
            <a:pPr>
              <a:defRPr/>
            </a:pPr>
            <a:r>
              <a:rPr lang="en-GB" sz="2000" dirty="0" smtClean="0"/>
              <a:t>Econometrics with Financial Applications </a:t>
            </a:r>
          </a:p>
          <a:p>
            <a:pPr>
              <a:defRPr/>
            </a:pPr>
            <a:r>
              <a:rPr lang="en-GB" sz="2000" dirty="0" smtClean="0"/>
              <a:t>International Banking and Finance </a:t>
            </a:r>
          </a:p>
          <a:p>
            <a:pPr>
              <a:defRPr/>
            </a:pPr>
            <a:r>
              <a:rPr lang="en-GB" sz="2000" dirty="0" smtClean="0"/>
              <a:t>Topics in Money and Banking </a:t>
            </a:r>
          </a:p>
          <a:p>
            <a:pPr>
              <a:defRPr/>
            </a:pPr>
            <a:endParaRPr lang="en-GB" sz="2000" dirty="0" smtClean="0"/>
          </a:p>
          <a:p>
            <a:pPr>
              <a:buFont typeface="Wingdings" panose="05000000000000000000" pitchFamily="2" charset="2"/>
              <a:buNone/>
              <a:defRPr/>
            </a:pPr>
            <a:r>
              <a:rPr lang="en-GB" sz="2000" i="1" dirty="0" smtClean="0"/>
              <a:t>	</a:t>
            </a:r>
            <a:r>
              <a:rPr lang="en-GB" sz="2000" i="1" u="sng" dirty="0" smtClean="0"/>
              <a:t>Semester 2</a:t>
            </a:r>
            <a:endParaRPr lang="en-GB" sz="2000" dirty="0" smtClean="0"/>
          </a:p>
          <a:p>
            <a:pPr>
              <a:defRPr/>
            </a:pPr>
            <a:r>
              <a:rPr lang="en-GB" sz="2000" dirty="0" smtClean="0"/>
              <a:t>Risk, Uncertainty and Information </a:t>
            </a:r>
          </a:p>
          <a:p>
            <a:pPr>
              <a:defRPr/>
            </a:pPr>
            <a:r>
              <a:rPr lang="en-GB" sz="2000" dirty="0" smtClean="0"/>
              <a:t>Monetary Policy</a:t>
            </a:r>
          </a:p>
          <a:p>
            <a:pPr>
              <a:defRPr/>
            </a:pPr>
            <a:r>
              <a:rPr lang="en-GB" sz="2000" dirty="0" smtClean="0"/>
              <a:t>Econometrics with Financial Applications </a:t>
            </a:r>
          </a:p>
          <a:p>
            <a:pPr>
              <a:defRPr/>
            </a:pPr>
            <a:r>
              <a:rPr lang="en-GB" sz="2000" dirty="0" smtClean="0"/>
              <a:t>Economics of Financial Markets </a:t>
            </a:r>
          </a:p>
          <a:p>
            <a:pPr>
              <a:defRPr/>
            </a:pPr>
            <a:r>
              <a:rPr lang="en-GB" sz="2000" dirty="0" smtClean="0"/>
              <a:t>Option </a:t>
            </a:r>
          </a:p>
          <a:p>
            <a:pPr>
              <a:defRPr/>
            </a:pPr>
            <a:endParaRPr lang="en-GB" sz="2000" dirty="0" smtClean="0"/>
          </a:p>
          <a:p>
            <a:pPr>
              <a:defRPr/>
            </a:pPr>
            <a:r>
              <a:rPr lang="en-GB" sz="2000" dirty="0" smtClean="0"/>
              <a:t>Dissertation </a:t>
            </a:r>
          </a:p>
          <a:p>
            <a:pPr>
              <a:buFont typeface="Wingdings" panose="05000000000000000000" pitchFamily="2" charset="2"/>
              <a:buNone/>
              <a:defRPr/>
            </a:pPr>
            <a:endParaRPr lang="en-GB" sz="2000" u="sng"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550" y="765175"/>
            <a:ext cx="7704138" cy="4893647"/>
          </a:xfrm>
          <a:prstGeom prst="rect">
            <a:avLst/>
          </a:prstGeom>
        </p:spPr>
        <p:txBody>
          <a:bodyPr>
            <a:spAutoFit/>
          </a:bodyPr>
          <a:lstStyle/>
          <a:p>
            <a:pPr eaLnBrk="1" hangingPunct="1">
              <a:defRPr/>
            </a:pPr>
            <a:r>
              <a:rPr lang="en-GB" sz="2400" b="1" u="sng" dirty="0">
                <a:solidFill>
                  <a:schemeClr val="bg1"/>
                </a:solidFill>
              </a:rPr>
              <a:t>Options</a:t>
            </a:r>
            <a:endParaRPr lang="en-GB" sz="2400" u="sng" dirty="0"/>
          </a:p>
          <a:p>
            <a:pPr indent="-360000" eaLnBrk="1" hangingPunct="1">
              <a:lnSpc>
                <a:spcPct val="150000"/>
              </a:lnSpc>
              <a:buFont typeface="Wingdings" pitchFamily="2" charset="2"/>
              <a:buChar char="§"/>
              <a:defRPr/>
            </a:pPr>
            <a:r>
              <a:rPr lang="en-GB" sz="2400" dirty="0">
                <a:solidFill>
                  <a:schemeClr val="bg1"/>
                </a:solidFill>
              </a:rPr>
              <a:t>International Trade Policy </a:t>
            </a:r>
          </a:p>
          <a:p>
            <a:pPr indent="-360000" eaLnBrk="1" hangingPunct="1">
              <a:lnSpc>
                <a:spcPct val="150000"/>
              </a:lnSpc>
              <a:buFont typeface="Wingdings" pitchFamily="2" charset="2"/>
              <a:buChar char="§"/>
              <a:defRPr/>
            </a:pPr>
            <a:r>
              <a:rPr lang="en-GB" sz="2400" dirty="0">
                <a:solidFill>
                  <a:schemeClr val="bg1"/>
                </a:solidFill>
              </a:rPr>
              <a:t>International Banking: Regulation and Supervision </a:t>
            </a:r>
          </a:p>
          <a:p>
            <a:pPr indent="-360000" eaLnBrk="1" hangingPunct="1">
              <a:lnSpc>
                <a:spcPct val="150000"/>
              </a:lnSpc>
              <a:buFont typeface="Wingdings" pitchFamily="2" charset="2"/>
              <a:buChar char="§"/>
              <a:defRPr/>
            </a:pPr>
            <a:r>
              <a:rPr lang="en-GB" sz="2400" dirty="0" smtClean="0">
                <a:solidFill>
                  <a:schemeClr val="bg1"/>
                </a:solidFill>
              </a:rPr>
              <a:t>Development </a:t>
            </a:r>
            <a:r>
              <a:rPr lang="en-GB" sz="2400" dirty="0">
                <a:solidFill>
                  <a:schemeClr val="bg1"/>
                </a:solidFill>
              </a:rPr>
              <a:t>Economic Policy </a:t>
            </a:r>
          </a:p>
          <a:p>
            <a:pPr indent="-360000" eaLnBrk="1" hangingPunct="1">
              <a:lnSpc>
                <a:spcPct val="150000"/>
              </a:lnSpc>
              <a:buFont typeface="Wingdings" pitchFamily="2" charset="2"/>
              <a:buChar char="§"/>
              <a:defRPr/>
            </a:pPr>
            <a:r>
              <a:rPr lang="en-GB" sz="2400" dirty="0">
                <a:solidFill>
                  <a:schemeClr val="bg1"/>
                </a:solidFill>
              </a:rPr>
              <a:t>Political Economy and Economic Policy</a:t>
            </a:r>
          </a:p>
          <a:p>
            <a:pPr indent="-360000" eaLnBrk="1" hangingPunct="1">
              <a:lnSpc>
                <a:spcPct val="150000"/>
              </a:lnSpc>
              <a:buFont typeface="Wingdings" pitchFamily="2" charset="2"/>
              <a:buChar char="§"/>
              <a:defRPr/>
            </a:pPr>
            <a:r>
              <a:rPr lang="en-GB" sz="2400" dirty="0">
                <a:solidFill>
                  <a:schemeClr val="bg1"/>
                </a:solidFill>
              </a:rPr>
              <a:t>Natural Resource Economics </a:t>
            </a:r>
          </a:p>
          <a:p>
            <a:pPr indent="-360000" eaLnBrk="1" hangingPunct="1">
              <a:lnSpc>
                <a:spcPct val="150000"/>
              </a:lnSpc>
              <a:buFont typeface="Wingdings" pitchFamily="2" charset="2"/>
              <a:buChar char="§"/>
              <a:defRPr/>
            </a:pPr>
            <a:r>
              <a:rPr lang="en-GB" sz="2400" dirty="0">
                <a:solidFill>
                  <a:schemeClr val="bg1"/>
                </a:solidFill>
              </a:rPr>
              <a:t>Security Analysis and Portfolio </a:t>
            </a:r>
            <a:r>
              <a:rPr lang="en-GB" sz="2400" dirty="0" smtClean="0">
                <a:solidFill>
                  <a:schemeClr val="bg1"/>
                </a:solidFill>
              </a:rPr>
              <a:t>Theory </a:t>
            </a:r>
            <a:r>
              <a:rPr lang="en-GB" sz="2400" dirty="0"/>
              <a:t>(</a:t>
            </a:r>
            <a:r>
              <a:rPr lang="en-GB" sz="2400" dirty="0" smtClean="0"/>
              <a:t>2</a:t>
            </a:r>
          </a:p>
          <a:p>
            <a:pPr indent="-360000" eaLnBrk="1" hangingPunct="1">
              <a:lnSpc>
                <a:spcPct val="150000"/>
              </a:lnSpc>
              <a:buFont typeface="Wingdings" pitchFamily="2" charset="2"/>
              <a:buChar char="§"/>
              <a:defRPr/>
            </a:pPr>
            <a:r>
              <a:rPr lang="en-GB" sz="2400" dirty="0" smtClean="0">
                <a:solidFill>
                  <a:schemeClr val="bg1"/>
                </a:solidFill>
              </a:rPr>
              <a:t>Behavioural and Experimental Economics</a:t>
            </a:r>
          </a:p>
          <a:p>
            <a:pPr indent="-360000" eaLnBrk="1" hangingPunct="1">
              <a:lnSpc>
                <a:spcPct val="150000"/>
              </a:lnSpc>
              <a:buFont typeface="Wingdings" pitchFamily="2" charset="2"/>
              <a:buChar char="§"/>
              <a:defRPr/>
            </a:pPr>
            <a:r>
              <a:rPr lang="en-GB" sz="2400" dirty="0" smtClean="0">
                <a:solidFill>
                  <a:schemeClr val="bg1"/>
                </a:solidFill>
              </a:rPr>
              <a:t>The Economics of Corporate Finance</a:t>
            </a:r>
            <a:endParaRPr lang="en-GB" sz="2400" dirty="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4213" y="333375"/>
            <a:ext cx="7772400" cy="885825"/>
          </a:xfrm>
        </p:spPr>
        <p:txBody>
          <a:bodyPr/>
          <a:lstStyle/>
          <a:p>
            <a:pPr eaLnBrk="1" hangingPunct="1"/>
            <a:r>
              <a:rPr lang="en-GB" altLang="en-US" sz="3600" b="1" smtClean="0">
                <a:latin typeface="Arial" panose="020B0604020202020204" pitchFamily="34" charset="0"/>
              </a:rPr>
              <a:t>Study methods</a:t>
            </a:r>
          </a:p>
        </p:txBody>
      </p:sp>
      <p:sp>
        <p:nvSpPr>
          <p:cNvPr id="34819" name="Rectangle 3"/>
          <p:cNvSpPr>
            <a:spLocks noGrp="1" noChangeArrowheads="1"/>
          </p:cNvSpPr>
          <p:nvPr>
            <p:ph type="body" sz="half" idx="1"/>
          </p:nvPr>
        </p:nvSpPr>
        <p:spPr>
          <a:xfrm>
            <a:off x="755650" y="1412875"/>
            <a:ext cx="4032250" cy="4032250"/>
          </a:xfrm>
        </p:spPr>
        <p:txBody>
          <a:bodyPr/>
          <a:lstStyle/>
          <a:p>
            <a:pPr eaLnBrk="1" hangingPunct="1">
              <a:lnSpc>
                <a:spcPct val="80000"/>
              </a:lnSpc>
              <a:buFont typeface="Wingdings" panose="05000000000000000000" pitchFamily="2" charset="2"/>
              <a:buNone/>
            </a:pPr>
            <a:r>
              <a:rPr lang="en-GB" altLang="en-US" sz="2000" dirty="0" smtClean="0">
                <a:solidFill>
                  <a:srgbClr val="0099CC"/>
                </a:solidFill>
              </a:rPr>
              <a:t>Enquiry-based learning</a:t>
            </a:r>
          </a:p>
          <a:p>
            <a:pPr eaLnBrk="1" hangingPunct="1">
              <a:lnSpc>
                <a:spcPct val="80000"/>
              </a:lnSpc>
            </a:pPr>
            <a:r>
              <a:rPr lang="en-GB" altLang="en-US" sz="1800" dirty="0" smtClean="0"/>
              <a:t>Actively engage in learning process</a:t>
            </a:r>
          </a:p>
          <a:p>
            <a:pPr eaLnBrk="1" hangingPunct="1">
              <a:lnSpc>
                <a:spcPct val="80000"/>
              </a:lnSpc>
            </a:pPr>
            <a:r>
              <a:rPr lang="en-GB" altLang="en-US" sz="1800" dirty="0" smtClean="0"/>
              <a:t>Research questions</a:t>
            </a:r>
          </a:p>
          <a:p>
            <a:pPr eaLnBrk="1" hangingPunct="1">
              <a:lnSpc>
                <a:spcPct val="80000"/>
              </a:lnSpc>
            </a:pPr>
            <a:endParaRPr lang="en-GB" altLang="en-US" sz="900" dirty="0" smtClean="0"/>
          </a:p>
          <a:p>
            <a:pPr eaLnBrk="1" hangingPunct="1">
              <a:lnSpc>
                <a:spcPct val="80000"/>
              </a:lnSpc>
            </a:pPr>
            <a:endParaRPr lang="en-GB" altLang="en-US" sz="900" dirty="0" smtClean="0"/>
          </a:p>
          <a:p>
            <a:pPr eaLnBrk="1" hangingPunct="1">
              <a:lnSpc>
                <a:spcPct val="80000"/>
              </a:lnSpc>
              <a:buFont typeface="Wingdings" panose="05000000000000000000" pitchFamily="2" charset="2"/>
              <a:buNone/>
            </a:pPr>
            <a:r>
              <a:rPr lang="en-GB" altLang="en-US" sz="2000" dirty="0" smtClean="0">
                <a:solidFill>
                  <a:srgbClr val="0099CC"/>
                </a:solidFill>
              </a:rPr>
              <a:t>Range of teaching methods</a:t>
            </a:r>
          </a:p>
          <a:p>
            <a:pPr eaLnBrk="1" hangingPunct="1">
              <a:lnSpc>
                <a:spcPct val="80000"/>
              </a:lnSpc>
            </a:pPr>
            <a:r>
              <a:rPr lang="en-GB" altLang="en-US" sz="1800" dirty="0" smtClean="0"/>
              <a:t>Lectures</a:t>
            </a:r>
          </a:p>
          <a:p>
            <a:pPr eaLnBrk="1" hangingPunct="1">
              <a:lnSpc>
                <a:spcPct val="80000"/>
              </a:lnSpc>
            </a:pPr>
            <a:r>
              <a:rPr lang="en-GB" altLang="en-US" sz="1800" dirty="0" smtClean="0"/>
              <a:t>Classes</a:t>
            </a:r>
          </a:p>
          <a:p>
            <a:pPr eaLnBrk="1" hangingPunct="1">
              <a:lnSpc>
                <a:spcPct val="80000"/>
              </a:lnSpc>
            </a:pPr>
            <a:r>
              <a:rPr lang="en-GB" altLang="en-US" sz="1800" dirty="0" smtClean="0"/>
              <a:t>Seminars</a:t>
            </a:r>
          </a:p>
          <a:p>
            <a:pPr eaLnBrk="1" hangingPunct="1">
              <a:lnSpc>
                <a:spcPct val="80000"/>
              </a:lnSpc>
            </a:pPr>
            <a:r>
              <a:rPr lang="en-GB" altLang="en-US" sz="1800" dirty="0" smtClean="0"/>
              <a:t>Tutorials</a:t>
            </a:r>
          </a:p>
          <a:p>
            <a:pPr eaLnBrk="1" hangingPunct="1">
              <a:lnSpc>
                <a:spcPct val="80000"/>
              </a:lnSpc>
            </a:pPr>
            <a:r>
              <a:rPr lang="en-GB" altLang="en-US" sz="1800" dirty="0" smtClean="0"/>
              <a:t>Independent learning</a:t>
            </a:r>
          </a:p>
          <a:p>
            <a:pPr eaLnBrk="1" hangingPunct="1">
              <a:lnSpc>
                <a:spcPct val="80000"/>
              </a:lnSpc>
            </a:pPr>
            <a:endParaRPr lang="en-GB" altLang="en-US" sz="900" dirty="0" smtClean="0"/>
          </a:p>
          <a:p>
            <a:pPr eaLnBrk="1" hangingPunct="1">
              <a:lnSpc>
                <a:spcPct val="80000"/>
              </a:lnSpc>
            </a:pPr>
            <a:endParaRPr lang="en-GB" altLang="en-US" sz="900" dirty="0" smtClean="0"/>
          </a:p>
          <a:p>
            <a:pPr eaLnBrk="1" hangingPunct="1">
              <a:lnSpc>
                <a:spcPct val="80000"/>
              </a:lnSpc>
              <a:buFont typeface="Wingdings" panose="05000000000000000000" pitchFamily="2" charset="2"/>
              <a:buNone/>
            </a:pPr>
            <a:r>
              <a:rPr lang="en-GB" altLang="en-US" sz="2000" dirty="0" smtClean="0">
                <a:solidFill>
                  <a:srgbClr val="0099CC"/>
                </a:solidFill>
              </a:rPr>
              <a:t>Range of assessment</a:t>
            </a:r>
          </a:p>
          <a:p>
            <a:pPr eaLnBrk="1" hangingPunct="1">
              <a:lnSpc>
                <a:spcPct val="80000"/>
              </a:lnSpc>
            </a:pPr>
            <a:r>
              <a:rPr lang="en-GB" altLang="en-US" sz="1800" dirty="0" smtClean="0"/>
              <a:t>Exams</a:t>
            </a:r>
          </a:p>
          <a:p>
            <a:pPr eaLnBrk="1" hangingPunct="1">
              <a:lnSpc>
                <a:spcPct val="80000"/>
              </a:lnSpc>
            </a:pPr>
            <a:r>
              <a:rPr lang="en-GB" altLang="en-US" sz="1800" dirty="0" smtClean="0"/>
              <a:t>Assignments</a:t>
            </a:r>
          </a:p>
          <a:p>
            <a:pPr marL="0" indent="0" eaLnBrk="1" hangingPunct="1">
              <a:lnSpc>
                <a:spcPct val="80000"/>
              </a:lnSpc>
              <a:buNone/>
            </a:pPr>
            <a:endParaRPr lang="en-GB" altLang="en-US" sz="1800" dirty="0" smtClean="0"/>
          </a:p>
          <a:p>
            <a:pPr eaLnBrk="1" hangingPunct="1">
              <a:lnSpc>
                <a:spcPct val="80000"/>
              </a:lnSpc>
              <a:buFont typeface="Wingdings" panose="05000000000000000000" pitchFamily="2" charset="2"/>
              <a:buNone/>
            </a:pPr>
            <a:endParaRPr lang="en-GB" altLang="en-US" sz="1800" dirty="0" smtClean="0"/>
          </a:p>
        </p:txBody>
      </p:sp>
      <p:pic>
        <p:nvPicPr>
          <p:cNvPr id="34820" name="Picture 4"/>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219700" y="620713"/>
            <a:ext cx="2930525" cy="2160587"/>
          </a:xfrm>
          <a:noFill/>
        </p:spPr>
      </p:pic>
      <p:pic>
        <p:nvPicPr>
          <p:cNvPr id="34821" name="Picture 6" descr="Students in lecture"/>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5219700" y="2924175"/>
            <a:ext cx="3024188" cy="2100263"/>
          </a:xfr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GB" altLang="en-US" smtClean="0">
                <a:latin typeface="Arial Unicode MS" panose="020B0604020202020204" pitchFamily="34" charset="-128"/>
              </a:rPr>
              <a:t>What about assessment?</a:t>
            </a:r>
          </a:p>
        </p:txBody>
      </p:sp>
      <p:sp>
        <p:nvSpPr>
          <p:cNvPr id="60419" name="Rectangle 3"/>
          <p:cNvSpPr>
            <a:spLocks noGrp="1" noChangeArrowheads="1"/>
          </p:cNvSpPr>
          <p:nvPr>
            <p:ph type="body" idx="1"/>
          </p:nvPr>
        </p:nvSpPr>
        <p:spPr>
          <a:xfrm>
            <a:off x="457200" y="1600200"/>
            <a:ext cx="8229600" cy="4114800"/>
          </a:xfrm>
        </p:spPr>
        <p:txBody>
          <a:bodyPr/>
          <a:lstStyle/>
          <a:p>
            <a:pPr eaLnBrk="1" hangingPunct="1">
              <a:lnSpc>
                <a:spcPct val="90000"/>
              </a:lnSpc>
              <a:defRPr/>
            </a:pPr>
            <a:r>
              <a:rPr lang="en-GB" sz="2400" dirty="0" smtClean="0"/>
              <a:t>Most modules have an end-of-year written examination</a:t>
            </a:r>
          </a:p>
          <a:p>
            <a:pPr eaLnBrk="1" hangingPunct="1">
              <a:lnSpc>
                <a:spcPct val="90000"/>
              </a:lnSpc>
              <a:defRPr/>
            </a:pPr>
            <a:endParaRPr lang="en-GB" sz="2400" dirty="0" smtClean="0"/>
          </a:p>
          <a:p>
            <a:pPr eaLnBrk="1" hangingPunct="1">
              <a:lnSpc>
                <a:spcPct val="90000"/>
              </a:lnSpc>
              <a:defRPr/>
            </a:pPr>
            <a:r>
              <a:rPr lang="en-GB" sz="2400" dirty="0" smtClean="0"/>
              <a:t>Most modules will have some elements of continuous assessment</a:t>
            </a:r>
          </a:p>
          <a:p>
            <a:pPr lvl="1" eaLnBrk="1" hangingPunct="1">
              <a:lnSpc>
                <a:spcPct val="90000"/>
              </a:lnSpc>
              <a:defRPr/>
            </a:pPr>
            <a:r>
              <a:rPr lang="en-GB" dirty="0" smtClean="0"/>
              <a:t>Essays</a:t>
            </a:r>
          </a:p>
          <a:p>
            <a:pPr lvl="1" eaLnBrk="1" hangingPunct="1">
              <a:lnSpc>
                <a:spcPct val="90000"/>
              </a:lnSpc>
              <a:defRPr/>
            </a:pPr>
            <a:r>
              <a:rPr lang="en-GB" dirty="0" smtClean="0"/>
              <a:t>Class Tests</a:t>
            </a:r>
          </a:p>
          <a:p>
            <a:pPr lvl="1" eaLnBrk="1" hangingPunct="1">
              <a:lnSpc>
                <a:spcPct val="90000"/>
              </a:lnSpc>
              <a:defRPr/>
            </a:pPr>
            <a:r>
              <a:rPr lang="en-GB" dirty="0" smtClean="0"/>
              <a:t>Marked Problems Sets</a:t>
            </a:r>
          </a:p>
          <a:p>
            <a:pPr lvl="1" eaLnBrk="1" hangingPunct="1">
              <a:lnSpc>
                <a:spcPct val="90000"/>
              </a:lnSpc>
              <a:defRPr/>
            </a:pPr>
            <a:r>
              <a:rPr lang="en-GB" dirty="0" smtClean="0"/>
              <a:t>Projects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60418"/>
                                        </p:tgtEl>
                                        <p:attrNameLst>
                                          <p:attrName>style.visibility</p:attrName>
                                        </p:attrNameLst>
                                      </p:cBhvr>
                                      <p:to>
                                        <p:strVal val="visible"/>
                                      </p:to>
                                    </p:set>
                                    <p:anim calcmode="lin" valueType="num">
                                      <p:cBhvr>
                                        <p:cTn id="7" dur="500" fill="hold"/>
                                        <p:tgtEl>
                                          <p:spTgt spid="60418"/>
                                        </p:tgtEl>
                                        <p:attrNameLst>
                                          <p:attrName>ppt_w</p:attrName>
                                        </p:attrNameLst>
                                      </p:cBhvr>
                                      <p:tavLst>
                                        <p:tav tm="0">
                                          <p:val>
                                            <p:fltVal val="0"/>
                                          </p:val>
                                        </p:tav>
                                        <p:tav tm="100000">
                                          <p:val>
                                            <p:strVal val="#ppt_w"/>
                                          </p:val>
                                        </p:tav>
                                      </p:tavLst>
                                    </p:anim>
                                    <p:anim calcmode="lin" valueType="num">
                                      <p:cBhvr>
                                        <p:cTn id="8" dur="500" fill="hold"/>
                                        <p:tgtEl>
                                          <p:spTgt spid="6041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60419">
                                            <p:txEl>
                                              <p:pRg st="0" end="0"/>
                                            </p:txEl>
                                          </p:spTgt>
                                        </p:tgtEl>
                                        <p:attrNameLst>
                                          <p:attrName>style.visibility</p:attrName>
                                        </p:attrNameLst>
                                      </p:cBhvr>
                                      <p:to>
                                        <p:strVal val="visible"/>
                                      </p:to>
                                    </p:set>
                                    <p:anim calcmode="lin" valueType="num">
                                      <p:cBhvr>
                                        <p:cTn id="13" dur="500" fill="hold"/>
                                        <p:tgtEl>
                                          <p:spTgt spid="60419">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6041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60419">
                                            <p:txEl>
                                              <p:pRg st="2" end="2"/>
                                            </p:txEl>
                                          </p:spTgt>
                                        </p:tgtEl>
                                        <p:attrNameLst>
                                          <p:attrName>style.visibility</p:attrName>
                                        </p:attrNameLst>
                                      </p:cBhvr>
                                      <p:to>
                                        <p:strVal val="visible"/>
                                      </p:to>
                                    </p:set>
                                    <p:anim calcmode="lin" valueType="num">
                                      <p:cBhvr>
                                        <p:cTn id="19" dur="500" fill="hold"/>
                                        <p:tgtEl>
                                          <p:spTgt spid="60419">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60419">
                                            <p:txEl>
                                              <p:pRg st="2" end="2"/>
                                            </p:txEl>
                                          </p:spTgt>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60419">
                                            <p:txEl>
                                              <p:pRg st="3" end="3"/>
                                            </p:txEl>
                                          </p:spTgt>
                                        </p:tgtEl>
                                        <p:attrNameLst>
                                          <p:attrName>style.visibility</p:attrName>
                                        </p:attrNameLst>
                                      </p:cBhvr>
                                      <p:to>
                                        <p:strVal val="visible"/>
                                      </p:to>
                                    </p:set>
                                    <p:anim calcmode="lin" valueType="num">
                                      <p:cBhvr>
                                        <p:cTn id="23" dur="500" fill="hold"/>
                                        <p:tgtEl>
                                          <p:spTgt spid="60419">
                                            <p:txEl>
                                              <p:pRg st="3" end="3"/>
                                            </p:txEl>
                                          </p:spTgt>
                                        </p:tgtEl>
                                        <p:attrNameLst>
                                          <p:attrName>ppt_w</p:attrName>
                                        </p:attrNameLst>
                                      </p:cBhvr>
                                      <p:tavLst>
                                        <p:tav tm="0">
                                          <p:val>
                                            <p:fltVal val="0"/>
                                          </p:val>
                                        </p:tav>
                                        <p:tav tm="100000">
                                          <p:val>
                                            <p:strVal val="#ppt_w"/>
                                          </p:val>
                                        </p:tav>
                                      </p:tavLst>
                                    </p:anim>
                                    <p:anim calcmode="lin" valueType="num">
                                      <p:cBhvr>
                                        <p:cTn id="24" dur="500" fill="hold"/>
                                        <p:tgtEl>
                                          <p:spTgt spid="60419">
                                            <p:txEl>
                                              <p:pRg st="3" end="3"/>
                                            </p:txEl>
                                          </p:spTgt>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60419">
                                            <p:txEl>
                                              <p:pRg st="4" end="4"/>
                                            </p:txEl>
                                          </p:spTgt>
                                        </p:tgtEl>
                                        <p:attrNameLst>
                                          <p:attrName>style.visibility</p:attrName>
                                        </p:attrNameLst>
                                      </p:cBhvr>
                                      <p:to>
                                        <p:strVal val="visible"/>
                                      </p:to>
                                    </p:set>
                                    <p:anim calcmode="lin" valueType="num">
                                      <p:cBhvr>
                                        <p:cTn id="27" dur="500" fill="hold"/>
                                        <p:tgtEl>
                                          <p:spTgt spid="60419">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60419">
                                            <p:txEl>
                                              <p:pRg st="4" end="4"/>
                                            </p:txEl>
                                          </p:spTgt>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60419">
                                            <p:txEl>
                                              <p:pRg st="5" end="5"/>
                                            </p:txEl>
                                          </p:spTgt>
                                        </p:tgtEl>
                                        <p:attrNameLst>
                                          <p:attrName>style.visibility</p:attrName>
                                        </p:attrNameLst>
                                      </p:cBhvr>
                                      <p:to>
                                        <p:strVal val="visible"/>
                                      </p:to>
                                    </p:set>
                                    <p:anim calcmode="lin" valueType="num">
                                      <p:cBhvr>
                                        <p:cTn id="31" dur="500" fill="hold"/>
                                        <p:tgtEl>
                                          <p:spTgt spid="60419">
                                            <p:txEl>
                                              <p:pRg st="5" end="5"/>
                                            </p:txEl>
                                          </p:spTgt>
                                        </p:tgtEl>
                                        <p:attrNameLst>
                                          <p:attrName>ppt_w</p:attrName>
                                        </p:attrNameLst>
                                      </p:cBhvr>
                                      <p:tavLst>
                                        <p:tav tm="0">
                                          <p:val>
                                            <p:fltVal val="0"/>
                                          </p:val>
                                        </p:tav>
                                        <p:tav tm="100000">
                                          <p:val>
                                            <p:strVal val="#ppt_w"/>
                                          </p:val>
                                        </p:tav>
                                      </p:tavLst>
                                    </p:anim>
                                    <p:anim calcmode="lin" valueType="num">
                                      <p:cBhvr>
                                        <p:cTn id="32" dur="500" fill="hold"/>
                                        <p:tgtEl>
                                          <p:spTgt spid="60419">
                                            <p:txEl>
                                              <p:pRg st="5" end="5"/>
                                            </p:txEl>
                                          </p:spTgt>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0"/>
                                  </p:stCondLst>
                                  <p:childTnLst>
                                    <p:set>
                                      <p:cBhvr>
                                        <p:cTn id="34" dur="1" fill="hold">
                                          <p:stCondLst>
                                            <p:cond delay="0"/>
                                          </p:stCondLst>
                                        </p:cTn>
                                        <p:tgtEl>
                                          <p:spTgt spid="60419">
                                            <p:txEl>
                                              <p:pRg st="6" end="6"/>
                                            </p:txEl>
                                          </p:spTgt>
                                        </p:tgtEl>
                                        <p:attrNameLst>
                                          <p:attrName>style.visibility</p:attrName>
                                        </p:attrNameLst>
                                      </p:cBhvr>
                                      <p:to>
                                        <p:strVal val="visible"/>
                                      </p:to>
                                    </p:set>
                                    <p:anim calcmode="lin" valueType="num">
                                      <p:cBhvr>
                                        <p:cTn id="35" dur="500" fill="hold"/>
                                        <p:tgtEl>
                                          <p:spTgt spid="60419">
                                            <p:txEl>
                                              <p:pRg st="6" end="6"/>
                                            </p:txEl>
                                          </p:spTgt>
                                        </p:tgtEl>
                                        <p:attrNameLst>
                                          <p:attrName>ppt_w</p:attrName>
                                        </p:attrNameLst>
                                      </p:cBhvr>
                                      <p:tavLst>
                                        <p:tav tm="0">
                                          <p:val>
                                            <p:fltVal val="0"/>
                                          </p:val>
                                        </p:tav>
                                        <p:tav tm="100000">
                                          <p:val>
                                            <p:strVal val="#ppt_w"/>
                                          </p:val>
                                        </p:tav>
                                      </p:tavLst>
                                    </p:anim>
                                    <p:anim calcmode="lin" valueType="num">
                                      <p:cBhvr>
                                        <p:cTn id="36" dur="500" fill="hold"/>
                                        <p:tgtEl>
                                          <p:spTgt spid="60419">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p:bldP spid="6041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2"/>
          <p:cNvSpPr>
            <a:spLocks noGrp="1"/>
          </p:cNvSpPr>
          <p:nvPr>
            <p:ph type="title" idx="4294967295"/>
          </p:nvPr>
        </p:nvSpPr>
        <p:spPr>
          <a:xfrm>
            <a:off x="4500563" y="928688"/>
            <a:ext cx="3571875" cy="785812"/>
          </a:xfrm>
        </p:spPr>
        <p:txBody>
          <a:bodyPr/>
          <a:lstStyle/>
          <a:p>
            <a:r>
              <a:rPr lang="en-GB" altLang="en-US" smtClean="0"/>
              <a:t>Investing in our campus</a:t>
            </a:r>
          </a:p>
        </p:txBody>
      </p:sp>
      <p:sp>
        <p:nvSpPr>
          <p:cNvPr id="40963" name="TextBox 3"/>
          <p:cNvSpPr txBox="1">
            <a:spLocks noChangeArrowheads="1"/>
          </p:cNvSpPr>
          <p:nvPr/>
        </p:nvSpPr>
        <p:spPr bwMode="auto">
          <a:xfrm>
            <a:off x="4500563" y="1989138"/>
            <a:ext cx="381635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6699"/>
              </a:buClr>
              <a:buFont typeface="Wingdings" panose="05000000000000000000" pitchFamily="2" charset="2"/>
              <a:buChar char="§"/>
              <a:defRPr sz="3000">
                <a:solidFill>
                  <a:srgbClr val="CCCCCC"/>
                </a:solidFill>
                <a:latin typeface="Arial" panose="020B0604020202020204" pitchFamily="34" charset="0"/>
                <a:cs typeface="Arial" panose="020B0604020202020204" pitchFamily="34" charset="0"/>
              </a:defRPr>
            </a:lvl1pPr>
            <a:lvl2pPr marL="742950" indent="-285750">
              <a:spcBef>
                <a:spcPct val="20000"/>
              </a:spcBef>
              <a:buClr>
                <a:srgbClr val="FF6699"/>
              </a:buClr>
              <a:buFont typeface="Wingdings" panose="05000000000000000000" pitchFamily="2" charset="2"/>
              <a:buChar char="§"/>
              <a:defRPr sz="2800">
                <a:solidFill>
                  <a:srgbClr val="CCCCCC"/>
                </a:solidFill>
                <a:latin typeface="Arial" panose="020B0604020202020204" pitchFamily="34" charset="0"/>
                <a:cs typeface="Arial" panose="020B0604020202020204" pitchFamily="34" charset="0"/>
              </a:defRPr>
            </a:lvl2pPr>
            <a:lvl3pPr marL="1143000" indent="-228600">
              <a:spcBef>
                <a:spcPct val="20000"/>
              </a:spcBef>
              <a:buClr>
                <a:srgbClr val="FF6699"/>
              </a:buClr>
              <a:buFont typeface="Wingdings" panose="05000000000000000000" pitchFamily="2" charset="2"/>
              <a:buChar char="§"/>
              <a:defRPr sz="2400">
                <a:solidFill>
                  <a:srgbClr val="CCCCCC"/>
                </a:solidFill>
                <a:latin typeface="Arial" panose="020B0604020202020204" pitchFamily="34" charset="0"/>
                <a:cs typeface="Arial" panose="020B0604020202020204" pitchFamily="34" charset="0"/>
              </a:defRPr>
            </a:lvl3pPr>
            <a:lvl4pPr marL="1600200" indent="-228600">
              <a:spcBef>
                <a:spcPct val="20000"/>
              </a:spcBef>
              <a:buClr>
                <a:srgbClr val="FF6699"/>
              </a:buClr>
              <a:buFont typeface="Wingdings" panose="05000000000000000000" pitchFamily="2" charset="2"/>
              <a:buChar char="§"/>
              <a:defRPr sz="2000">
                <a:solidFill>
                  <a:srgbClr val="CCCCCC"/>
                </a:solidFill>
                <a:latin typeface="Arial" panose="020B0604020202020204" pitchFamily="34" charset="0"/>
                <a:cs typeface="Arial" panose="020B0604020202020204" pitchFamily="34" charset="0"/>
              </a:defRPr>
            </a:lvl4pPr>
            <a:lvl5pPr marL="2057400" indent="-228600">
              <a:spcBef>
                <a:spcPct val="20000"/>
              </a:spcBef>
              <a:buClr>
                <a:srgbClr val="FF6699"/>
              </a:buClr>
              <a:buFont typeface="Wingdings" panose="05000000000000000000" pitchFamily="2" charset="2"/>
              <a:buChar char="§"/>
              <a:defRPr sz="2000">
                <a:solidFill>
                  <a:srgbClr val="CCCCCC"/>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F6699"/>
              </a:buClr>
              <a:buFont typeface="Wingdings" panose="05000000000000000000" pitchFamily="2" charset="2"/>
              <a:buChar char="§"/>
              <a:defRPr sz="2000">
                <a:solidFill>
                  <a:srgbClr val="CCCCCC"/>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F6699"/>
              </a:buClr>
              <a:buFont typeface="Wingdings" panose="05000000000000000000" pitchFamily="2" charset="2"/>
              <a:buChar char="§"/>
              <a:defRPr sz="2000">
                <a:solidFill>
                  <a:srgbClr val="CCCCCC"/>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F6699"/>
              </a:buClr>
              <a:buFont typeface="Wingdings" panose="05000000000000000000" pitchFamily="2" charset="2"/>
              <a:buChar char="§"/>
              <a:defRPr sz="2000">
                <a:solidFill>
                  <a:srgbClr val="CCCCCC"/>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F6699"/>
              </a:buClr>
              <a:buFont typeface="Wingdings" panose="05000000000000000000" pitchFamily="2" charset="2"/>
              <a:buChar char="§"/>
              <a:defRPr sz="2000">
                <a:solidFill>
                  <a:srgbClr val="CCCCCC"/>
                </a:solidFill>
                <a:latin typeface="Arial" panose="020B0604020202020204" pitchFamily="34" charset="0"/>
                <a:cs typeface="Arial" panose="020B0604020202020204" pitchFamily="34" charset="0"/>
              </a:defRPr>
            </a:lvl9pPr>
          </a:lstStyle>
          <a:p>
            <a:pPr eaLnBrk="1" hangingPunct="1">
              <a:spcBef>
                <a:spcPct val="0"/>
              </a:spcBef>
            </a:pPr>
            <a:r>
              <a:rPr lang="en-GB" altLang="en-US" sz="2000">
                <a:solidFill>
                  <a:srgbClr val="404040"/>
                </a:solidFill>
              </a:rPr>
              <a:t> </a:t>
            </a:r>
            <a:r>
              <a:rPr lang="en-GB" altLang="en-US" sz="2800">
                <a:solidFill>
                  <a:srgbClr val="828282"/>
                </a:solidFill>
              </a:rPr>
              <a:t>£175 million transformation of Edgbaston campus in the next 5 years </a:t>
            </a:r>
          </a:p>
          <a:p>
            <a:pPr eaLnBrk="1" hangingPunct="1">
              <a:spcBef>
                <a:spcPct val="0"/>
              </a:spcBef>
              <a:buFont typeface="Wingdings" panose="05000000000000000000" pitchFamily="2" charset="2"/>
              <a:buNone/>
            </a:pPr>
            <a:endParaRPr lang="en-GB" altLang="en-US" sz="2800">
              <a:solidFill>
                <a:srgbClr val="828282"/>
              </a:solidFill>
            </a:endParaRPr>
          </a:p>
          <a:p>
            <a:pPr eaLnBrk="1" hangingPunct="1">
              <a:spcBef>
                <a:spcPct val="0"/>
              </a:spcBef>
            </a:pPr>
            <a:r>
              <a:rPr lang="en-GB" altLang="en-US" sz="2800">
                <a:solidFill>
                  <a:srgbClr val="828282"/>
                </a:solidFill>
              </a:rPr>
              <a:t> Bramall Building opened in 2012 with 450 seat music auditorium </a:t>
            </a:r>
          </a:p>
          <a:p>
            <a:pPr eaLnBrk="1" hangingPunct="1">
              <a:spcBef>
                <a:spcPct val="0"/>
              </a:spcBef>
              <a:buFont typeface="Wingdings" panose="05000000000000000000" pitchFamily="2" charset="2"/>
              <a:buNone/>
            </a:pPr>
            <a:endParaRPr lang="en-GB" altLang="en-US" sz="2800">
              <a:solidFill>
                <a:srgbClr val="828282"/>
              </a:solidFill>
            </a:endParaRPr>
          </a:p>
        </p:txBody>
      </p:sp>
      <p:pic>
        <p:nvPicPr>
          <p:cNvPr id="40964" name="Picture 13" descr="Chancellor_s_Court_visual_GH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00000">
            <a:off x="611188" y="1268413"/>
            <a:ext cx="3267075" cy="1871662"/>
          </a:xfrm>
          <a:prstGeom prst="rect">
            <a:avLst/>
          </a:prstGeom>
          <a:noFill/>
          <a:ln w="1270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40965" name="Picture 6" descr="New sport facilities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20000">
            <a:off x="755650" y="3573463"/>
            <a:ext cx="3095625" cy="1887537"/>
          </a:xfrm>
          <a:prstGeom prst="rect">
            <a:avLst/>
          </a:prstGeom>
          <a:noFill/>
          <a:ln w="1270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11" descr="sport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92725" y="1196975"/>
            <a:ext cx="226695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Rectangle 2"/>
          <p:cNvSpPr>
            <a:spLocks noGrp="1"/>
          </p:cNvSpPr>
          <p:nvPr>
            <p:ph type="title"/>
          </p:nvPr>
        </p:nvSpPr>
        <p:spPr/>
        <p:txBody>
          <a:bodyPr/>
          <a:lstStyle/>
          <a:p>
            <a:r>
              <a:rPr lang="en-GB" altLang="en-US" smtClean="0"/>
              <a:t>Sport </a:t>
            </a:r>
          </a:p>
        </p:txBody>
      </p:sp>
      <p:sp>
        <p:nvSpPr>
          <p:cNvPr id="41988" name="TextBox 3"/>
          <p:cNvSpPr txBox="1">
            <a:spLocks noChangeArrowheads="1"/>
          </p:cNvSpPr>
          <p:nvPr/>
        </p:nvSpPr>
        <p:spPr bwMode="auto">
          <a:xfrm>
            <a:off x="468313" y="1773238"/>
            <a:ext cx="511175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6699"/>
              </a:buClr>
              <a:buFont typeface="Wingdings" panose="05000000000000000000" pitchFamily="2" charset="2"/>
              <a:buChar char="§"/>
              <a:defRPr sz="3000">
                <a:solidFill>
                  <a:srgbClr val="CCCCCC"/>
                </a:solidFill>
                <a:latin typeface="Arial" panose="020B0604020202020204" pitchFamily="34" charset="0"/>
                <a:cs typeface="Arial" panose="020B0604020202020204" pitchFamily="34" charset="0"/>
              </a:defRPr>
            </a:lvl1pPr>
            <a:lvl2pPr marL="742950" indent="-285750">
              <a:spcBef>
                <a:spcPct val="20000"/>
              </a:spcBef>
              <a:buClr>
                <a:srgbClr val="FF6699"/>
              </a:buClr>
              <a:buFont typeface="Wingdings" panose="05000000000000000000" pitchFamily="2" charset="2"/>
              <a:buChar char="§"/>
              <a:defRPr sz="2800">
                <a:solidFill>
                  <a:srgbClr val="CCCCCC"/>
                </a:solidFill>
                <a:latin typeface="Arial" panose="020B0604020202020204" pitchFamily="34" charset="0"/>
                <a:cs typeface="Arial" panose="020B0604020202020204" pitchFamily="34" charset="0"/>
              </a:defRPr>
            </a:lvl2pPr>
            <a:lvl3pPr marL="1143000" indent="-228600">
              <a:spcBef>
                <a:spcPct val="20000"/>
              </a:spcBef>
              <a:buClr>
                <a:srgbClr val="FF6699"/>
              </a:buClr>
              <a:buFont typeface="Wingdings" panose="05000000000000000000" pitchFamily="2" charset="2"/>
              <a:buChar char="§"/>
              <a:defRPr sz="2400">
                <a:solidFill>
                  <a:srgbClr val="CCCCCC"/>
                </a:solidFill>
                <a:latin typeface="Arial" panose="020B0604020202020204" pitchFamily="34" charset="0"/>
                <a:cs typeface="Arial" panose="020B0604020202020204" pitchFamily="34" charset="0"/>
              </a:defRPr>
            </a:lvl3pPr>
            <a:lvl4pPr marL="1600200" indent="-228600">
              <a:spcBef>
                <a:spcPct val="20000"/>
              </a:spcBef>
              <a:buClr>
                <a:srgbClr val="FF6699"/>
              </a:buClr>
              <a:buFont typeface="Wingdings" panose="05000000000000000000" pitchFamily="2" charset="2"/>
              <a:buChar char="§"/>
              <a:defRPr sz="2000">
                <a:solidFill>
                  <a:srgbClr val="CCCCCC"/>
                </a:solidFill>
                <a:latin typeface="Arial" panose="020B0604020202020204" pitchFamily="34" charset="0"/>
                <a:cs typeface="Arial" panose="020B0604020202020204" pitchFamily="34" charset="0"/>
              </a:defRPr>
            </a:lvl4pPr>
            <a:lvl5pPr marL="2057400" indent="-228600">
              <a:spcBef>
                <a:spcPct val="20000"/>
              </a:spcBef>
              <a:buClr>
                <a:srgbClr val="FF6699"/>
              </a:buClr>
              <a:buFont typeface="Wingdings" panose="05000000000000000000" pitchFamily="2" charset="2"/>
              <a:buChar char="§"/>
              <a:defRPr sz="2000">
                <a:solidFill>
                  <a:srgbClr val="CCCCCC"/>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F6699"/>
              </a:buClr>
              <a:buFont typeface="Wingdings" panose="05000000000000000000" pitchFamily="2" charset="2"/>
              <a:buChar char="§"/>
              <a:defRPr sz="2000">
                <a:solidFill>
                  <a:srgbClr val="CCCCCC"/>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F6699"/>
              </a:buClr>
              <a:buFont typeface="Wingdings" panose="05000000000000000000" pitchFamily="2" charset="2"/>
              <a:buChar char="§"/>
              <a:defRPr sz="2000">
                <a:solidFill>
                  <a:srgbClr val="CCCCCC"/>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F6699"/>
              </a:buClr>
              <a:buFont typeface="Wingdings" panose="05000000000000000000" pitchFamily="2" charset="2"/>
              <a:buChar char="§"/>
              <a:defRPr sz="2000">
                <a:solidFill>
                  <a:srgbClr val="CCCCCC"/>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F6699"/>
              </a:buClr>
              <a:buFont typeface="Wingdings" panose="05000000000000000000" pitchFamily="2" charset="2"/>
              <a:buChar char="§"/>
              <a:defRPr sz="2000">
                <a:solidFill>
                  <a:srgbClr val="CCCCCC"/>
                </a:solidFill>
                <a:latin typeface="Arial" panose="020B0604020202020204" pitchFamily="34" charset="0"/>
                <a:cs typeface="Arial" panose="020B0604020202020204" pitchFamily="34" charset="0"/>
              </a:defRPr>
            </a:lvl9pPr>
          </a:lstStyle>
          <a:p>
            <a:pPr eaLnBrk="1" hangingPunct="1">
              <a:spcBef>
                <a:spcPct val="0"/>
              </a:spcBef>
            </a:pPr>
            <a:r>
              <a:rPr lang="en-GB" altLang="en-US" sz="3200" dirty="0" smtClean="0">
                <a:solidFill>
                  <a:srgbClr val="C0C0C0"/>
                </a:solidFill>
              </a:rPr>
              <a:t> A </a:t>
            </a:r>
            <a:r>
              <a:rPr lang="en-GB" altLang="en-US" sz="3200" dirty="0">
                <a:solidFill>
                  <a:srgbClr val="C0C0C0"/>
                </a:solidFill>
              </a:rPr>
              <a:t>sport for everyone</a:t>
            </a:r>
          </a:p>
          <a:p>
            <a:pPr eaLnBrk="1" hangingPunct="1">
              <a:spcBef>
                <a:spcPct val="0"/>
              </a:spcBef>
            </a:pPr>
            <a:r>
              <a:rPr lang="en-GB" altLang="en-US" sz="3200" dirty="0">
                <a:solidFill>
                  <a:srgbClr val="C0C0C0"/>
                </a:solidFill>
              </a:rPr>
              <a:t> 2</a:t>
            </a:r>
            <a:r>
              <a:rPr lang="en-GB" altLang="en-US" sz="3200" baseline="30000" dirty="0">
                <a:solidFill>
                  <a:srgbClr val="C0C0C0"/>
                </a:solidFill>
              </a:rPr>
              <a:t>nd</a:t>
            </a:r>
            <a:r>
              <a:rPr lang="en-GB" altLang="en-US" sz="3200" dirty="0">
                <a:solidFill>
                  <a:srgbClr val="C0C0C0"/>
                </a:solidFill>
              </a:rPr>
              <a:t> in the British Universities and Colleges Sport (BUCS) League</a:t>
            </a:r>
          </a:p>
          <a:p>
            <a:pPr eaLnBrk="1" hangingPunct="1">
              <a:spcBef>
                <a:spcPct val="0"/>
              </a:spcBef>
            </a:pPr>
            <a:r>
              <a:rPr lang="en-GB" altLang="en-US" sz="3200" dirty="0">
                <a:solidFill>
                  <a:srgbClr val="C0C0C0"/>
                </a:solidFill>
              </a:rPr>
              <a:t> Athletic Union</a:t>
            </a:r>
          </a:p>
          <a:p>
            <a:pPr eaLnBrk="1" hangingPunct="1">
              <a:spcBef>
                <a:spcPct val="0"/>
              </a:spcBef>
            </a:pPr>
            <a:r>
              <a:rPr lang="en-GB" altLang="en-US" sz="3200" dirty="0">
                <a:solidFill>
                  <a:srgbClr val="C0C0C0"/>
                </a:solidFill>
              </a:rPr>
              <a:t> </a:t>
            </a:r>
            <a:r>
              <a:rPr lang="en-GB" altLang="en-US" sz="3200" dirty="0" smtClean="0">
                <a:solidFill>
                  <a:srgbClr val="C0C0C0"/>
                </a:solidFill>
              </a:rPr>
              <a:t>Intra-League </a:t>
            </a:r>
            <a:endParaRPr lang="en-GB" altLang="en-US" sz="3200" dirty="0">
              <a:solidFill>
                <a:srgbClr val="C0C0C0"/>
              </a:solidFill>
            </a:endParaRPr>
          </a:p>
          <a:p>
            <a:pPr eaLnBrk="1" hangingPunct="1">
              <a:spcBef>
                <a:spcPct val="0"/>
              </a:spcBef>
            </a:pPr>
            <a:r>
              <a:rPr lang="en-GB" altLang="en-US" sz="3200" dirty="0">
                <a:solidFill>
                  <a:srgbClr val="C0C0C0"/>
                </a:solidFill>
              </a:rPr>
              <a:t> Active lifestyles </a:t>
            </a:r>
          </a:p>
          <a:p>
            <a:pPr eaLnBrk="1" hangingPunct="1">
              <a:spcBef>
                <a:spcPct val="0"/>
              </a:spcBef>
              <a:buFont typeface="Wingdings" panose="05000000000000000000" pitchFamily="2" charset="2"/>
              <a:buNone/>
            </a:pPr>
            <a:endParaRPr lang="en-GB" altLang="en-US" sz="3200" dirty="0">
              <a:solidFill>
                <a:srgbClr val="C0C0C0"/>
              </a:solidFill>
            </a:endParaRPr>
          </a:p>
        </p:txBody>
      </p:sp>
      <p:pic>
        <p:nvPicPr>
          <p:cNvPr id="41989" name="Picture 10" descr="sport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59563" y="2349500"/>
            <a:ext cx="18383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11" descr="sport3.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87900" y="3644900"/>
            <a:ext cx="259080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4213" y="476250"/>
            <a:ext cx="7772400" cy="720725"/>
          </a:xfrm>
        </p:spPr>
        <p:txBody>
          <a:bodyPr/>
          <a:lstStyle/>
          <a:p>
            <a:pPr eaLnBrk="1" hangingPunct="1"/>
            <a:r>
              <a:rPr lang="en-GB" altLang="en-US" sz="3200" b="1" smtClean="0">
                <a:latin typeface="Arial" panose="020B0604020202020204" pitchFamily="34" charset="0"/>
              </a:rPr>
              <a:t>Campus University</a:t>
            </a:r>
          </a:p>
        </p:txBody>
      </p:sp>
      <p:sp>
        <p:nvSpPr>
          <p:cNvPr id="44035" name="Rectangle 3"/>
          <p:cNvSpPr>
            <a:spLocks noGrp="1" noChangeArrowheads="1"/>
          </p:cNvSpPr>
          <p:nvPr>
            <p:ph type="body" sz="half" idx="1"/>
          </p:nvPr>
        </p:nvSpPr>
        <p:spPr>
          <a:xfrm>
            <a:off x="685800" y="1341438"/>
            <a:ext cx="3810000" cy="4295775"/>
          </a:xfrm>
        </p:spPr>
        <p:txBody>
          <a:bodyPr/>
          <a:lstStyle/>
          <a:p>
            <a:pPr eaLnBrk="1" hangingPunct="1">
              <a:lnSpc>
                <a:spcPct val="80000"/>
              </a:lnSpc>
            </a:pPr>
            <a:r>
              <a:rPr lang="en-GB" altLang="en-US" sz="2000" smtClean="0"/>
              <a:t>Rated as one of the top 3 campuses in the UK</a:t>
            </a:r>
          </a:p>
          <a:p>
            <a:pPr eaLnBrk="1" hangingPunct="1">
              <a:lnSpc>
                <a:spcPct val="80000"/>
              </a:lnSpc>
            </a:pPr>
            <a:endParaRPr lang="en-GB" altLang="en-US" sz="800" smtClean="0"/>
          </a:p>
          <a:p>
            <a:pPr eaLnBrk="1" hangingPunct="1">
              <a:lnSpc>
                <a:spcPct val="80000"/>
              </a:lnSpc>
            </a:pPr>
            <a:r>
              <a:rPr lang="en-GB" altLang="en-US" sz="2000" smtClean="0"/>
              <a:t>Located 10 minutes away from the City centre</a:t>
            </a:r>
          </a:p>
          <a:p>
            <a:pPr eaLnBrk="1" hangingPunct="1">
              <a:lnSpc>
                <a:spcPct val="80000"/>
              </a:lnSpc>
            </a:pPr>
            <a:endParaRPr lang="en-GB" altLang="en-US" sz="800" smtClean="0"/>
          </a:p>
          <a:p>
            <a:pPr eaLnBrk="1" hangingPunct="1">
              <a:lnSpc>
                <a:spcPct val="80000"/>
              </a:lnSpc>
            </a:pPr>
            <a:r>
              <a:rPr lang="en-GB" altLang="en-US" sz="2000" smtClean="0"/>
              <a:t>Very own train station, art gallery, concert hall, Botanical gardens</a:t>
            </a:r>
          </a:p>
          <a:p>
            <a:pPr eaLnBrk="1" hangingPunct="1">
              <a:lnSpc>
                <a:spcPct val="80000"/>
              </a:lnSpc>
            </a:pPr>
            <a:endParaRPr lang="en-GB" altLang="en-US" sz="800" smtClean="0"/>
          </a:p>
          <a:p>
            <a:pPr eaLnBrk="1" hangingPunct="1">
              <a:lnSpc>
                <a:spcPct val="80000"/>
              </a:lnSpc>
            </a:pPr>
            <a:r>
              <a:rPr lang="en-GB" altLang="en-US" sz="2000" smtClean="0"/>
              <a:t>Open, green spaces</a:t>
            </a:r>
          </a:p>
          <a:p>
            <a:pPr eaLnBrk="1" hangingPunct="1">
              <a:lnSpc>
                <a:spcPct val="80000"/>
              </a:lnSpc>
            </a:pPr>
            <a:endParaRPr lang="en-GB" altLang="en-US" sz="800" smtClean="0"/>
          </a:p>
          <a:p>
            <a:pPr eaLnBrk="1" hangingPunct="1">
              <a:lnSpc>
                <a:spcPct val="80000"/>
              </a:lnSpc>
            </a:pPr>
            <a:r>
              <a:rPr lang="en-GB" altLang="en-US" sz="2000" smtClean="0"/>
              <a:t>Safe, secure and friendly environment</a:t>
            </a:r>
          </a:p>
          <a:p>
            <a:pPr eaLnBrk="1" hangingPunct="1">
              <a:lnSpc>
                <a:spcPct val="80000"/>
              </a:lnSpc>
            </a:pPr>
            <a:endParaRPr lang="en-GB" altLang="en-US" sz="800" smtClean="0"/>
          </a:p>
          <a:p>
            <a:pPr eaLnBrk="1" hangingPunct="1">
              <a:lnSpc>
                <a:spcPct val="80000"/>
              </a:lnSpc>
            </a:pPr>
            <a:r>
              <a:rPr lang="en-GB" altLang="en-US" sz="2000" smtClean="0"/>
              <a:t>Investment of £1 million each week on developments</a:t>
            </a:r>
          </a:p>
          <a:p>
            <a:pPr eaLnBrk="1" hangingPunct="1">
              <a:lnSpc>
                <a:spcPct val="80000"/>
              </a:lnSpc>
            </a:pPr>
            <a:endParaRPr lang="en-GB" altLang="en-US" sz="2000" smtClean="0"/>
          </a:p>
        </p:txBody>
      </p:sp>
      <p:pic>
        <p:nvPicPr>
          <p:cNvPr id="44036" name="Picture 5"/>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3438" y="549275"/>
            <a:ext cx="3743325" cy="4176713"/>
          </a:xfr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250825" y="188913"/>
            <a:ext cx="7772400" cy="936625"/>
          </a:xfrm>
        </p:spPr>
        <p:txBody>
          <a:bodyPr/>
          <a:lstStyle/>
          <a:p>
            <a:pPr eaLnBrk="1" hangingPunct="1"/>
            <a:r>
              <a:rPr lang="en-GB" altLang="en-US" sz="3200" b="1" smtClean="0">
                <a:latin typeface="Arial" panose="020B0604020202020204" pitchFamily="34" charset="0"/>
              </a:rPr>
              <a:t>Campus University</a:t>
            </a:r>
          </a:p>
        </p:txBody>
      </p:sp>
      <p:pic>
        <p:nvPicPr>
          <p:cNvPr id="46083" name="Picture 4" descr="Aerial view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125538"/>
            <a:ext cx="7775575"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539750" y="260350"/>
            <a:ext cx="7772400" cy="596900"/>
          </a:xfrm>
        </p:spPr>
        <p:txBody>
          <a:bodyPr/>
          <a:lstStyle/>
          <a:p>
            <a:pPr eaLnBrk="1" hangingPunct="1"/>
            <a:r>
              <a:rPr lang="en-GB" altLang="en-US" sz="3200" b="1" smtClean="0">
                <a:latin typeface="Arial" panose="020B0604020202020204" pitchFamily="34" charset="0"/>
              </a:rPr>
              <a:t>Campus facilities</a:t>
            </a:r>
          </a:p>
        </p:txBody>
      </p:sp>
      <p:sp>
        <p:nvSpPr>
          <p:cNvPr id="48131" name="Rectangle 3"/>
          <p:cNvSpPr>
            <a:spLocks noGrp="1" noChangeArrowheads="1"/>
          </p:cNvSpPr>
          <p:nvPr>
            <p:ph type="body" sz="half" idx="1"/>
          </p:nvPr>
        </p:nvSpPr>
        <p:spPr>
          <a:xfrm>
            <a:off x="539750" y="908050"/>
            <a:ext cx="5111750" cy="4584700"/>
          </a:xfrm>
        </p:spPr>
        <p:txBody>
          <a:bodyPr/>
          <a:lstStyle/>
          <a:p>
            <a:pPr eaLnBrk="1" hangingPunct="1">
              <a:lnSpc>
                <a:spcPct val="80000"/>
              </a:lnSpc>
              <a:buFont typeface="Wingdings" panose="05000000000000000000" pitchFamily="2" charset="2"/>
              <a:buNone/>
            </a:pPr>
            <a:r>
              <a:rPr lang="en-GB" altLang="en-US" sz="1400" dirty="0" smtClean="0">
                <a:solidFill>
                  <a:srgbClr val="0099CC"/>
                </a:solidFill>
              </a:rPr>
              <a:t>Learning resources</a:t>
            </a:r>
          </a:p>
          <a:p>
            <a:pPr eaLnBrk="1" hangingPunct="1">
              <a:lnSpc>
                <a:spcPct val="80000"/>
              </a:lnSpc>
            </a:pPr>
            <a:r>
              <a:rPr lang="en-GB" altLang="en-US" sz="1400" dirty="0" smtClean="0"/>
              <a:t>9 open access computer suites, free internet access</a:t>
            </a:r>
          </a:p>
          <a:p>
            <a:pPr eaLnBrk="1" hangingPunct="1">
              <a:lnSpc>
                <a:spcPct val="80000"/>
              </a:lnSpc>
            </a:pPr>
            <a:r>
              <a:rPr lang="en-GB" altLang="en-US" sz="1400" dirty="0" smtClean="0"/>
              <a:t>13 libraries and resource centres</a:t>
            </a:r>
          </a:p>
          <a:p>
            <a:pPr eaLnBrk="1" hangingPunct="1">
              <a:lnSpc>
                <a:spcPct val="80000"/>
              </a:lnSpc>
            </a:pPr>
            <a:r>
              <a:rPr lang="en-GB" altLang="en-US" sz="1400" dirty="0" smtClean="0"/>
              <a:t>2.5 million books, 90,000 added each year</a:t>
            </a:r>
          </a:p>
          <a:p>
            <a:pPr eaLnBrk="1" hangingPunct="1">
              <a:lnSpc>
                <a:spcPct val="80000"/>
              </a:lnSpc>
            </a:pPr>
            <a:endParaRPr lang="en-GB" altLang="en-US" sz="1000" dirty="0" smtClean="0"/>
          </a:p>
          <a:p>
            <a:pPr eaLnBrk="1" hangingPunct="1">
              <a:lnSpc>
                <a:spcPct val="80000"/>
              </a:lnSpc>
              <a:buFont typeface="Wingdings" panose="05000000000000000000" pitchFamily="2" charset="2"/>
              <a:buNone/>
            </a:pPr>
            <a:r>
              <a:rPr lang="en-GB" altLang="en-US" sz="1400" dirty="0" smtClean="0">
                <a:solidFill>
                  <a:srgbClr val="0099CC"/>
                </a:solidFill>
              </a:rPr>
              <a:t>Banking</a:t>
            </a:r>
          </a:p>
          <a:p>
            <a:pPr eaLnBrk="1" hangingPunct="1">
              <a:lnSpc>
                <a:spcPct val="80000"/>
              </a:lnSpc>
            </a:pPr>
            <a:r>
              <a:rPr lang="en-GB" altLang="en-US" sz="1400" dirty="0" smtClean="0"/>
              <a:t>HSBC, Barclays, Lloyds TSB, Santander</a:t>
            </a:r>
          </a:p>
          <a:p>
            <a:pPr eaLnBrk="1" hangingPunct="1">
              <a:lnSpc>
                <a:spcPct val="80000"/>
              </a:lnSpc>
            </a:pPr>
            <a:endParaRPr lang="en-GB" altLang="en-US" sz="1000" dirty="0" smtClean="0"/>
          </a:p>
          <a:p>
            <a:pPr eaLnBrk="1" hangingPunct="1">
              <a:lnSpc>
                <a:spcPct val="80000"/>
              </a:lnSpc>
              <a:buFont typeface="Wingdings" panose="05000000000000000000" pitchFamily="2" charset="2"/>
              <a:buNone/>
            </a:pPr>
            <a:r>
              <a:rPr lang="en-GB" altLang="en-US" sz="1400" dirty="0" smtClean="0">
                <a:solidFill>
                  <a:srgbClr val="0099CC"/>
                </a:solidFill>
              </a:rPr>
              <a:t>Shopping</a:t>
            </a:r>
          </a:p>
          <a:p>
            <a:pPr eaLnBrk="1" hangingPunct="1">
              <a:lnSpc>
                <a:spcPct val="80000"/>
              </a:lnSpc>
            </a:pPr>
            <a:r>
              <a:rPr lang="en-GB" altLang="en-US" sz="1400" dirty="0" smtClean="0"/>
              <a:t>Supermarket, cafés, bars, hair salon, bookstore</a:t>
            </a:r>
          </a:p>
          <a:p>
            <a:pPr eaLnBrk="1" hangingPunct="1">
              <a:lnSpc>
                <a:spcPct val="80000"/>
              </a:lnSpc>
            </a:pPr>
            <a:endParaRPr lang="en-GB" altLang="en-US" sz="1000" dirty="0" smtClean="0"/>
          </a:p>
          <a:p>
            <a:pPr eaLnBrk="1" hangingPunct="1">
              <a:lnSpc>
                <a:spcPct val="80000"/>
              </a:lnSpc>
              <a:buFont typeface="Wingdings" panose="05000000000000000000" pitchFamily="2" charset="2"/>
              <a:buNone/>
            </a:pPr>
            <a:r>
              <a:rPr lang="en-GB" altLang="en-US" sz="1400" dirty="0" smtClean="0">
                <a:solidFill>
                  <a:srgbClr val="0099CC"/>
                </a:solidFill>
              </a:rPr>
              <a:t>Healthcare </a:t>
            </a:r>
          </a:p>
          <a:p>
            <a:pPr eaLnBrk="1" hangingPunct="1">
              <a:lnSpc>
                <a:spcPct val="80000"/>
              </a:lnSpc>
            </a:pPr>
            <a:r>
              <a:rPr lang="en-GB" altLang="en-US" sz="1400" dirty="0" smtClean="0"/>
              <a:t>Medical and dental practice, opticians</a:t>
            </a:r>
          </a:p>
          <a:p>
            <a:pPr eaLnBrk="1" hangingPunct="1">
              <a:lnSpc>
                <a:spcPct val="80000"/>
              </a:lnSpc>
            </a:pPr>
            <a:endParaRPr lang="en-GB" altLang="en-US" sz="1000" dirty="0" smtClean="0"/>
          </a:p>
          <a:p>
            <a:pPr eaLnBrk="1" hangingPunct="1">
              <a:lnSpc>
                <a:spcPct val="80000"/>
              </a:lnSpc>
              <a:buFont typeface="Wingdings" panose="05000000000000000000" pitchFamily="2" charset="2"/>
              <a:buNone/>
            </a:pPr>
            <a:r>
              <a:rPr lang="en-GB" altLang="en-US" sz="1400" dirty="0" smtClean="0">
                <a:solidFill>
                  <a:srgbClr val="0099CC"/>
                </a:solidFill>
              </a:rPr>
              <a:t>Sports centre</a:t>
            </a:r>
          </a:p>
          <a:p>
            <a:pPr eaLnBrk="1" hangingPunct="1">
              <a:lnSpc>
                <a:spcPct val="80000"/>
              </a:lnSpc>
            </a:pPr>
            <a:r>
              <a:rPr lang="en-GB" altLang="en-US" sz="1400" dirty="0" smtClean="0"/>
              <a:t>One of the top 3 universities for sport in the UK</a:t>
            </a:r>
          </a:p>
          <a:p>
            <a:pPr eaLnBrk="1" hangingPunct="1">
              <a:lnSpc>
                <a:spcPct val="80000"/>
              </a:lnSpc>
            </a:pPr>
            <a:r>
              <a:rPr lang="en-GB" altLang="en-US" sz="1400" dirty="0" smtClean="0"/>
              <a:t>Over 40 different sports</a:t>
            </a:r>
          </a:p>
          <a:p>
            <a:pPr eaLnBrk="1" hangingPunct="1">
              <a:lnSpc>
                <a:spcPct val="80000"/>
              </a:lnSpc>
            </a:pPr>
            <a:r>
              <a:rPr lang="en-GB" altLang="en-US" sz="1400" dirty="0" smtClean="0"/>
              <a:t>Fitness suite, swimming pool, squash courts, sports hall, athletics track, football pitches </a:t>
            </a:r>
          </a:p>
          <a:p>
            <a:pPr eaLnBrk="1" hangingPunct="1">
              <a:lnSpc>
                <a:spcPct val="80000"/>
              </a:lnSpc>
            </a:pPr>
            <a:endParaRPr lang="en-GB" altLang="en-US" sz="1000" dirty="0" smtClean="0"/>
          </a:p>
          <a:p>
            <a:pPr eaLnBrk="1" hangingPunct="1">
              <a:lnSpc>
                <a:spcPct val="80000"/>
              </a:lnSpc>
              <a:buFont typeface="Wingdings" panose="05000000000000000000" pitchFamily="2" charset="2"/>
              <a:buNone/>
            </a:pPr>
            <a:r>
              <a:rPr lang="en-GB" altLang="en-US" sz="1400" dirty="0" smtClean="0">
                <a:solidFill>
                  <a:srgbClr val="0099CC"/>
                </a:solidFill>
              </a:rPr>
              <a:t>Guild of students</a:t>
            </a:r>
          </a:p>
          <a:p>
            <a:pPr eaLnBrk="1" hangingPunct="1">
              <a:lnSpc>
                <a:spcPct val="80000"/>
              </a:lnSpc>
            </a:pPr>
            <a:r>
              <a:rPr lang="en-GB" altLang="en-US" sz="1400" dirty="0" smtClean="0"/>
              <a:t>Student societies – over 160</a:t>
            </a:r>
          </a:p>
          <a:p>
            <a:pPr eaLnBrk="1" hangingPunct="1">
              <a:lnSpc>
                <a:spcPct val="80000"/>
              </a:lnSpc>
            </a:pPr>
            <a:r>
              <a:rPr lang="en-GB" altLang="en-US" sz="1400" dirty="0" smtClean="0"/>
              <a:t>International groups, Film, Debating, sports, chess, human rights</a:t>
            </a:r>
          </a:p>
          <a:p>
            <a:pPr eaLnBrk="1" hangingPunct="1">
              <a:lnSpc>
                <a:spcPct val="80000"/>
              </a:lnSpc>
            </a:pPr>
            <a:r>
              <a:rPr lang="en-GB" altLang="en-US" sz="1400" dirty="0" smtClean="0"/>
              <a:t>Volunteering – over 100 opportunities (international)</a:t>
            </a:r>
            <a:endParaRPr lang="en-GB" altLang="en-US" sz="1400" dirty="0" smtClean="0">
              <a:solidFill>
                <a:srgbClr val="CCFF33"/>
              </a:solidFill>
            </a:endParaRPr>
          </a:p>
          <a:p>
            <a:pPr eaLnBrk="1" hangingPunct="1">
              <a:lnSpc>
                <a:spcPct val="80000"/>
              </a:lnSpc>
              <a:buFont typeface="Wingdings" panose="05000000000000000000" pitchFamily="2" charset="2"/>
              <a:buNone/>
            </a:pPr>
            <a:endParaRPr lang="en-GB" altLang="en-US" sz="1400" dirty="0" smtClean="0">
              <a:solidFill>
                <a:srgbClr val="CCFF33"/>
              </a:solidFill>
            </a:endParaRPr>
          </a:p>
          <a:p>
            <a:pPr eaLnBrk="1" hangingPunct="1">
              <a:lnSpc>
                <a:spcPct val="80000"/>
              </a:lnSpc>
            </a:pPr>
            <a:endParaRPr lang="en-GB" altLang="en-US" sz="1400" dirty="0" smtClean="0"/>
          </a:p>
        </p:txBody>
      </p:sp>
      <p:pic>
        <p:nvPicPr>
          <p:cNvPr id="48132" name="Picture 5"/>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580063" y="404813"/>
            <a:ext cx="2736850" cy="2447925"/>
          </a:xfrm>
          <a:noFill/>
        </p:spPr>
      </p:pic>
      <p:pic>
        <p:nvPicPr>
          <p:cNvPr id="48133" name="Picture 7"/>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5580063" y="2924175"/>
            <a:ext cx="2809875" cy="2328863"/>
          </a:xfr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GB" altLang="en-US" smtClean="0">
                <a:latin typeface="Arial Unicode MS" panose="020B0604020202020204" pitchFamily="34" charset="-128"/>
              </a:rPr>
              <a:t>Entry requirements</a:t>
            </a:r>
          </a:p>
        </p:txBody>
      </p:sp>
      <p:sp>
        <p:nvSpPr>
          <p:cNvPr id="41987" name="Rectangle 3"/>
          <p:cNvSpPr>
            <a:spLocks noGrp="1" noChangeArrowheads="1"/>
          </p:cNvSpPr>
          <p:nvPr>
            <p:ph type="body" idx="1"/>
          </p:nvPr>
        </p:nvSpPr>
        <p:spPr>
          <a:xfrm>
            <a:off x="457200" y="1268413"/>
            <a:ext cx="8229600" cy="4114800"/>
          </a:xfrm>
        </p:spPr>
        <p:txBody>
          <a:bodyPr/>
          <a:lstStyle/>
          <a:p>
            <a:pPr eaLnBrk="1" hangingPunct="1">
              <a:lnSpc>
                <a:spcPct val="90000"/>
              </a:lnSpc>
              <a:defRPr/>
            </a:pPr>
            <a:r>
              <a:rPr lang="en-GB" sz="2400" dirty="0" smtClean="0"/>
              <a:t>Undergraduate degree has core Economics modules</a:t>
            </a:r>
          </a:p>
          <a:p>
            <a:pPr eaLnBrk="1" hangingPunct="1">
              <a:lnSpc>
                <a:spcPct val="90000"/>
              </a:lnSpc>
              <a:defRPr/>
            </a:pPr>
            <a:r>
              <a:rPr lang="en-GB" sz="2400" dirty="0"/>
              <a:t>Good </a:t>
            </a:r>
            <a:r>
              <a:rPr lang="en-GB" sz="2400" dirty="0" smtClean="0"/>
              <a:t>scores</a:t>
            </a:r>
          </a:p>
          <a:p>
            <a:pPr eaLnBrk="1" hangingPunct="1">
              <a:lnSpc>
                <a:spcPct val="90000"/>
              </a:lnSpc>
              <a:defRPr/>
            </a:pPr>
            <a:r>
              <a:rPr lang="en-GB" sz="2400" dirty="0" smtClean="0"/>
              <a:t>English IELTS 6.5 no less than 6 in any category (or equivalent)</a:t>
            </a:r>
          </a:p>
          <a:p>
            <a:pPr eaLnBrk="1" hangingPunct="1">
              <a:lnSpc>
                <a:spcPct val="90000"/>
              </a:lnSpc>
              <a:defRPr/>
            </a:pPr>
            <a:endParaRPr lang="en-GB" dirty="0" smtClean="0"/>
          </a:p>
          <a:p>
            <a:pPr eaLnBrk="1" hangingPunct="1">
              <a:lnSpc>
                <a:spcPct val="90000"/>
              </a:lnSpc>
              <a:buFont typeface="Wingdings" panose="05000000000000000000" pitchFamily="2" charset="2"/>
              <a:buNone/>
              <a:defRPr/>
            </a:pPr>
            <a:r>
              <a:rPr lang="en-GB" sz="3200" dirty="0" smtClean="0">
                <a:solidFill>
                  <a:srgbClr val="FF6699"/>
                </a:solidFill>
              </a:rPr>
              <a:t>Potential problems</a:t>
            </a:r>
          </a:p>
          <a:p>
            <a:pPr eaLnBrk="1" hangingPunct="1">
              <a:lnSpc>
                <a:spcPct val="90000"/>
              </a:lnSpc>
              <a:defRPr/>
            </a:pPr>
            <a:r>
              <a:rPr lang="en-GB" sz="2400" dirty="0" smtClean="0"/>
              <a:t>Adjusting to UK university system</a:t>
            </a:r>
          </a:p>
          <a:p>
            <a:pPr eaLnBrk="1" hangingPunct="1">
              <a:lnSpc>
                <a:spcPct val="90000"/>
              </a:lnSpc>
              <a:defRPr/>
            </a:pPr>
            <a:r>
              <a:rPr lang="en-GB" sz="2400" dirty="0" smtClean="0"/>
              <a:t>Joining in</a:t>
            </a:r>
          </a:p>
          <a:p>
            <a:pPr eaLnBrk="1" hangingPunct="1">
              <a:lnSpc>
                <a:spcPct val="90000"/>
              </a:lnSpc>
              <a:defRPr/>
            </a:pPr>
            <a:r>
              <a:rPr lang="en-GB" sz="2400" dirty="0" smtClean="0"/>
              <a:t>Adjusting to UK way of life</a:t>
            </a:r>
          </a:p>
          <a:p>
            <a:pPr eaLnBrk="1" hangingPunct="1">
              <a:lnSpc>
                <a:spcPct val="90000"/>
              </a:lnSpc>
              <a:defRPr/>
            </a:pPr>
            <a:r>
              <a:rPr lang="en-GB" sz="2400" dirty="0" smtClean="0"/>
              <a:t>Grades</a:t>
            </a:r>
          </a:p>
          <a:p>
            <a:pPr eaLnBrk="1" hangingPunct="1">
              <a:lnSpc>
                <a:spcPct val="90000"/>
              </a:lnSpc>
              <a:defRPr/>
            </a:pPr>
            <a:r>
              <a:rPr lang="en-GB" sz="2400" dirty="0" smtClean="0"/>
              <a:t>The weather!!!</a:t>
            </a:r>
          </a:p>
          <a:p>
            <a:pPr eaLnBrk="1" hangingPunct="1">
              <a:lnSpc>
                <a:spcPct val="90000"/>
              </a:lnSpc>
              <a:defRPr/>
            </a:pPr>
            <a:endParaRPr lang="en-GB"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1986"/>
                                        </p:tgtEl>
                                        <p:attrNameLst>
                                          <p:attrName>style.visibility</p:attrName>
                                        </p:attrNameLst>
                                      </p:cBhvr>
                                      <p:to>
                                        <p:strVal val="visible"/>
                                      </p:to>
                                    </p:set>
                                    <p:anim calcmode="lin" valueType="num">
                                      <p:cBhvr>
                                        <p:cTn id="7" dur="500" fill="hold"/>
                                        <p:tgtEl>
                                          <p:spTgt spid="41986"/>
                                        </p:tgtEl>
                                        <p:attrNameLst>
                                          <p:attrName>ppt_w</p:attrName>
                                        </p:attrNameLst>
                                      </p:cBhvr>
                                      <p:tavLst>
                                        <p:tav tm="0">
                                          <p:val>
                                            <p:fltVal val="0"/>
                                          </p:val>
                                        </p:tav>
                                        <p:tav tm="100000">
                                          <p:val>
                                            <p:strVal val="#ppt_w"/>
                                          </p:val>
                                        </p:tav>
                                      </p:tavLst>
                                    </p:anim>
                                    <p:anim calcmode="lin" valueType="num">
                                      <p:cBhvr>
                                        <p:cTn id="8" dur="500" fill="hold"/>
                                        <p:tgtEl>
                                          <p:spTgt spid="4198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1987">
                                            <p:txEl>
                                              <p:pRg st="0" end="0"/>
                                            </p:txEl>
                                          </p:spTgt>
                                        </p:tgtEl>
                                        <p:attrNameLst>
                                          <p:attrName>style.visibility</p:attrName>
                                        </p:attrNameLst>
                                      </p:cBhvr>
                                      <p:to>
                                        <p:strVal val="visible"/>
                                      </p:to>
                                    </p:set>
                                    <p:anim calcmode="lin" valueType="num">
                                      <p:cBhvr>
                                        <p:cTn id="13" dur="500" fill="hold"/>
                                        <p:tgtEl>
                                          <p:spTgt spid="41987">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4198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41987">
                                            <p:txEl>
                                              <p:pRg st="1" end="1"/>
                                            </p:txEl>
                                          </p:spTgt>
                                        </p:tgtEl>
                                        <p:attrNameLst>
                                          <p:attrName>style.visibility</p:attrName>
                                        </p:attrNameLst>
                                      </p:cBhvr>
                                      <p:to>
                                        <p:strVal val="visible"/>
                                      </p:to>
                                    </p:set>
                                    <p:anim calcmode="lin" valueType="num">
                                      <p:cBhvr>
                                        <p:cTn id="19" dur="500" fill="hold"/>
                                        <p:tgtEl>
                                          <p:spTgt spid="41987">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41987">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41987">
                                            <p:txEl>
                                              <p:pRg st="2" end="2"/>
                                            </p:txEl>
                                          </p:spTgt>
                                        </p:tgtEl>
                                        <p:attrNameLst>
                                          <p:attrName>style.visibility</p:attrName>
                                        </p:attrNameLst>
                                      </p:cBhvr>
                                      <p:to>
                                        <p:strVal val="visible"/>
                                      </p:to>
                                    </p:set>
                                    <p:anim calcmode="lin" valueType="num">
                                      <p:cBhvr>
                                        <p:cTn id="25" dur="500" fill="hold"/>
                                        <p:tgtEl>
                                          <p:spTgt spid="41987">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41987">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41987">
                                            <p:txEl>
                                              <p:pRg st="4" end="4"/>
                                            </p:txEl>
                                          </p:spTgt>
                                        </p:tgtEl>
                                        <p:attrNameLst>
                                          <p:attrName>style.visibility</p:attrName>
                                        </p:attrNameLst>
                                      </p:cBhvr>
                                      <p:to>
                                        <p:strVal val="visible"/>
                                      </p:to>
                                    </p:set>
                                    <p:anim calcmode="lin" valueType="num">
                                      <p:cBhvr>
                                        <p:cTn id="31" dur="500" fill="hold"/>
                                        <p:tgtEl>
                                          <p:spTgt spid="4198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41987">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41987">
                                            <p:txEl>
                                              <p:pRg st="5" end="5"/>
                                            </p:txEl>
                                          </p:spTgt>
                                        </p:tgtEl>
                                        <p:attrNameLst>
                                          <p:attrName>style.visibility</p:attrName>
                                        </p:attrNameLst>
                                      </p:cBhvr>
                                      <p:to>
                                        <p:strVal val="visible"/>
                                      </p:to>
                                    </p:set>
                                    <p:anim calcmode="lin" valueType="num">
                                      <p:cBhvr>
                                        <p:cTn id="37" dur="500" fill="hold"/>
                                        <p:tgtEl>
                                          <p:spTgt spid="41987">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41987">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41987">
                                            <p:txEl>
                                              <p:pRg st="6" end="6"/>
                                            </p:txEl>
                                          </p:spTgt>
                                        </p:tgtEl>
                                        <p:attrNameLst>
                                          <p:attrName>style.visibility</p:attrName>
                                        </p:attrNameLst>
                                      </p:cBhvr>
                                      <p:to>
                                        <p:strVal val="visible"/>
                                      </p:to>
                                    </p:set>
                                    <p:anim calcmode="lin" valueType="num">
                                      <p:cBhvr>
                                        <p:cTn id="43" dur="500" fill="hold"/>
                                        <p:tgtEl>
                                          <p:spTgt spid="41987">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41987">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41987">
                                            <p:txEl>
                                              <p:pRg st="7" end="7"/>
                                            </p:txEl>
                                          </p:spTgt>
                                        </p:tgtEl>
                                        <p:attrNameLst>
                                          <p:attrName>style.visibility</p:attrName>
                                        </p:attrNameLst>
                                      </p:cBhvr>
                                      <p:to>
                                        <p:strVal val="visible"/>
                                      </p:to>
                                    </p:set>
                                    <p:anim calcmode="lin" valueType="num">
                                      <p:cBhvr>
                                        <p:cTn id="49" dur="500" fill="hold"/>
                                        <p:tgtEl>
                                          <p:spTgt spid="41987">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41987">
                                            <p:txEl>
                                              <p:pRg st="7" end="7"/>
                                            </p:txEl>
                                          </p:spTgt>
                                        </p:tgtEl>
                                        <p:attrNameLst>
                                          <p:attrName>ppt_h</p:attrName>
                                        </p:attrNameLst>
                                      </p:cBhvr>
                                      <p:tavLst>
                                        <p:tav tm="0">
                                          <p:val>
                                            <p:fltVal val="0"/>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3" presetClass="entr" presetSubtype="16" fill="hold" grpId="0" nodeType="clickEffect">
                                  <p:stCondLst>
                                    <p:cond delay="0"/>
                                  </p:stCondLst>
                                  <p:childTnLst>
                                    <p:set>
                                      <p:cBhvr>
                                        <p:cTn id="54" dur="1" fill="hold">
                                          <p:stCondLst>
                                            <p:cond delay="0"/>
                                          </p:stCondLst>
                                        </p:cTn>
                                        <p:tgtEl>
                                          <p:spTgt spid="41987">
                                            <p:txEl>
                                              <p:pRg st="8" end="8"/>
                                            </p:txEl>
                                          </p:spTgt>
                                        </p:tgtEl>
                                        <p:attrNameLst>
                                          <p:attrName>style.visibility</p:attrName>
                                        </p:attrNameLst>
                                      </p:cBhvr>
                                      <p:to>
                                        <p:strVal val="visible"/>
                                      </p:to>
                                    </p:set>
                                    <p:anim calcmode="lin" valueType="num">
                                      <p:cBhvr>
                                        <p:cTn id="55" dur="500" fill="hold"/>
                                        <p:tgtEl>
                                          <p:spTgt spid="41987">
                                            <p:txEl>
                                              <p:pRg st="8" end="8"/>
                                            </p:txEl>
                                          </p:spTgt>
                                        </p:tgtEl>
                                        <p:attrNameLst>
                                          <p:attrName>ppt_w</p:attrName>
                                        </p:attrNameLst>
                                      </p:cBhvr>
                                      <p:tavLst>
                                        <p:tav tm="0">
                                          <p:val>
                                            <p:fltVal val="0"/>
                                          </p:val>
                                        </p:tav>
                                        <p:tav tm="100000">
                                          <p:val>
                                            <p:strVal val="#ppt_w"/>
                                          </p:val>
                                        </p:tav>
                                      </p:tavLst>
                                    </p:anim>
                                    <p:anim calcmode="lin" valueType="num">
                                      <p:cBhvr>
                                        <p:cTn id="56" dur="500" fill="hold"/>
                                        <p:tgtEl>
                                          <p:spTgt spid="41987">
                                            <p:txEl>
                                              <p:pRg st="8" end="8"/>
                                            </p:txEl>
                                          </p:spTgt>
                                        </p:tgtEl>
                                        <p:attrNameLst>
                                          <p:attrName>ppt_h</p:attrName>
                                        </p:attrNameLst>
                                      </p:cBhvr>
                                      <p:tavLst>
                                        <p:tav tm="0">
                                          <p:val>
                                            <p:fltVal val="0"/>
                                          </p:val>
                                        </p:tav>
                                        <p:tav tm="100000">
                                          <p:val>
                                            <p:strVal val="#ppt_h"/>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3" presetClass="entr" presetSubtype="16" fill="hold" grpId="0" nodeType="clickEffect">
                                  <p:stCondLst>
                                    <p:cond delay="0"/>
                                  </p:stCondLst>
                                  <p:childTnLst>
                                    <p:set>
                                      <p:cBhvr>
                                        <p:cTn id="60" dur="1" fill="hold">
                                          <p:stCondLst>
                                            <p:cond delay="0"/>
                                          </p:stCondLst>
                                        </p:cTn>
                                        <p:tgtEl>
                                          <p:spTgt spid="41987">
                                            <p:txEl>
                                              <p:pRg st="9" end="9"/>
                                            </p:txEl>
                                          </p:spTgt>
                                        </p:tgtEl>
                                        <p:attrNameLst>
                                          <p:attrName>style.visibility</p:attrName>
                                        </p:attrNameLst>
                                      </p:cBhvr>
                                      <p:to>
                                        <p:strVal val="visible"/>
                                      </p:to>
                                    </p:set>
                                    <p:anim calcmode="lin" valueType="num">
                                      <p:cBhvr>
                                        <p:cTn id="61" dur="500" fill="hold"/>
                                        <p:tgtEl>
                                          <p:spTgt spid="41987">
                                            <p:txEl>
                                              <p:pRg st="9" end="9"/>
                                            </p:txEl>
                                          </p:spTgt>
                                        </p:tgtEl>
                                        <p:attrNameLst>
                                          <p:attrName>ppt_w</p:attrName>
                                        </p:attrNameLst>
                                      </p:cBhvr>
                                      <p:tavLst>
                                        <p:tav tm="0">
                                          <p:val>
                                            <p:fltVal val="0"/>
                                          </p:val>
                                        </p:tav>
                                        <p:tav tm="100000">
                                          <p:val>
                                            <p:strVal val="#ppt_w"/>
                                          </p:val>
                                        </p:tav>
                                      </p:tavLst>
                                    </p:anim>
                                    <p:anim calcmode="lin" valueType="num">
                                      <p:cBhvr>
                                        <p:cTn id="62" dur="500" fill="hold"/>
                                        <p:tgtEl>
                                          <p:spTgt spid="41987">
                                            <p:txEl>
                                              <p:pRg st="9" end="9"/>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P spid="4198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2"/>
          <p:cNvSpPr txBox="1">
            <a:spLocks noChangeArrowheads="1"/>
          </p:cNvSpPr>
          <p:nvPr/>
        </p:nvSpPr>
        <p:spPr bwMode="auto">
          <a:xfrm>
            <a:off x="4211960" y="2348880"/>
            <a:ext cx="4679825" cy="3231654"/>
          </a:xfrm>
          <a:prstGeom prst="rect">
            <a:avLst/>
          </a:prstGeom>
          <a:noFill/>
          <a:ln w="9525">
            <a:noFill/>
            <a:miter lim="800000"/>
            <a:headEnd/>
            <a:tailEnd/>
          </a:ln>
        </p:spPr>
        <p:txBody>
          <a:bodyPr wrap="square">
            <a:spAutoFit/>
          </a:bodyPr>
          <a:lstStyle/>
          <a:p>
            <a:pPr indent="180000" defTabSz="180000" eaLnBrk="1" hangingPunct="1">
              <a:lnSpc>
                <a:spcPct val="150000"/>
              </a:lnSpc>
              <a:buClr>
                <a:srgbClr val="FF6699"/>
              </a:buClr>
              <a:buFontTx/>
              <a:buChar char="•"/>
              <a:defRPr/>
            </a:pPr>
            <a:r>
              <a:rPr lang="en-GB" sz="2000" b="1" dirty="0">
                <a:solidFill>
                  <a:srgbClr val="404040"/>
                </a:solidFill>
              </a:rPr>
              <a:t>The University of  	Birmingham </a:t>
            </a:r>
          </a:p>
          <a:p>
            <a:pPr indent="180000" defTabSz="180000" eaLnBrk="1" hangingPunct="1">
              <a:lnSpc>
                <a:spcPct val="150000"/>
              </a:lnSpc>
              <a:buClr>
                <a:srgbClr val="FF6699"/>
              </a:buClr>
              <a:buFontTx/>
              <a:buChar char="•"/>
              <a:defRPr/>
            </a:pPr>
            <a:r>
              <a:rPr lang="en-GB" sz="2000" b="1" dirty="0">
                <a:solidFill>
                  <a:srgbClr val="404040"/>
                </a:solidFill>
              </a:rPr>
              <a:t>Degree programmes    	</a:t>
            </a:r>
          </a:p>
          <a:p>
            <a:pPr indent="-180000" eaLnBrk="1" hangingPunct="1">
              <a:lnSpc>
                <a:spcPct val="150000"/>
              </a:lnSpc>
              <a:buClr>
                <a:srgbClr val="FF6699"/>
              </a:buClr>
              <a:buFontTx/>
              <a:buChar char="•"/>
              <a:defRPr/>
            </a:pPr>
            <a:r>
              <a:rPr lang="en-GB" sz="2000" b="1" dirty="0">
                <a:solidFill>
                  <a:srgbClr val="404040"/>
                </a:solidFill>
              </a:rPr>
              <a:t>Accommodation</a:t>
            </a:r>
          </a:p>
          <a:p>
            <a:pPr indent="180000" eaLnBrk="1" hangingPunct="1">
              <a:lnSpc>
                <a:spcPct val="150000"/>
              </a:lnSpc>
              <a:buClr>
                <a:srgbClr val="FF6699"/>
              </a:buClr>
              <a:buFontTx/>
              <a:buChar char="•"/>
              <a:defRPr/>
            </a:pPr>
            <a:r>
              <a:rPr lang="en-GB" sz="2000" b="1" dirty="0">
                <a:solidFill>
                  <a:srgbClr val="404040"/>
                </a:solidFill>
              </a:rPr>
              <a:t>Investments on campus</a:t>
            </a:r>
          </a:p>
          <a:p>
            <a:pPr eaLnBrk="1" hangingPunct="1">
              <a:lnSpc>
                <a:spcPct val="150000"/>
              </a:lnSpc>
              <a:buClr>
                <a:srgbClr val="FF6699"/>
              </a:buClr>
              <a:buFontTx/>
              <a:buChar char="•"/>
              <a:defRPr/>
            </a:pPr>
            <a:r>
              <a:rPr lang="en-GB" sz="2000" b="1" dirty="0">
                <a:solidFill>
                  <a:srgbClr val="404040"/>
                </a:solidFill>
              </a:rPr>
              <a:t> Sport </a:t>
            </a:r>
          </a:p>
          <a:p>
            <a:pPr eaLnBrk="1" hangingPunct="1">
              <a:lnSpc>
                <a:spcPct val="150000"/>
              </a:lnSpc>
              <a:buClr>
                <a:srgbClr val="FF6699"/>
              </a:buClr>
              <a:buFontTx/>
              <a:buChar char="•"/>
              <a:defRPr/>
            </a:pPr>
            <a:r>
              <a:rPr lang="en-GB" sz="2000" b="1" dirty="0">
                <a:solidFill>
                  <a:srgbClr val="404040"/>
                </a:solidFill>
              </a:rPr>
              <a:t> Birmingham – The City</a:t>
            </a:r>
          </a:p>
          <a:p>
            <a:pPr eaLnBrk="1" hangingPunct="1">
              <a:buClr>
                <a:srgbClr val="FF6699"/>
              </a:buClr>
              <a:buFontTx/>
              <a:buChar char="•"/>
              <a:defRPr/>
            </a:pPr>
            <a:endParaRPr lang="en-GB" sz="2400" dirty="0">
              <a:solidFill>
                <a:srgbClr val="404040"/>
              </a:solidFill>
            </a:endParaRPr>
          </a:p>
        </p:txBody>
      </p:sp>
      <p:sp>
        <p:nvSpPr>
          <p:cNvPr id="17411" name="Title 4"/>
          <p:cNvSpPr>
            <a:spLocks/>
          </p:cNvSpPr>
          <p:nvPr/>
        </p:nvSpPr>
        <p:spPr bwMode="auto">
          <a:xfrm>
            <a:off x="4500563" y="1052513"/>
            <a:ext cx="3571875"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FF6699"/>
              </a:buClr>
              <a:buFont typeface="Wingdings" panose="05000000000000000000" pitchFamily="2" charset="2"/>
              <a:buChar char="§"/>
              <a:defRPr sz="3000">
                <a:solidFill>
                  <a:srgbClr val="CCCCCC"/>
                </a:solidFill>
                <a:latin typeface="Arial" panose="020B0604020202020204" pitchFamily="34" charset="0"/>
                <a:cs typeface="Arial" panose="020B0604020202020204" pitchFamily="34" charset="0"/>
              </a:defRPr>
            </a:lvl1pPr>
            <a:lvl2pPr marL="742950" indent="-285750">
              <a:spcBef>
                <a:spcPct val="20000"/>
              </a:spcBef>
              <a:buClr>
                <a:srgbClr val="FF6699"/>
              </a:buClr>
              <a:buFont typeface="Wingdings" panose="05000000000000000000" pitchFamily="2" charset="2"/>
              <a:buChar char="§"/>
              <a:defRPr sz="2800">
                <a:solidFill>
                  <a:srgbClr val="CCCCCC"/>
                </a:solidFill>
                <a:latin typeface="Arial" panose="020B0604020202020204" pitchFamily="34" charset="0"/>
                <a:cs typeface="Arial" panose="020B0604020202020204" pitchFamily="34" charset="0"/>
              </a:defRPr>
            </a:lvl2pPr>
            <a:lvl3pPr marL="1143000" indent="-228600">
              <a:spcBef>
                <a:spcPct val="20000"/>
              </a:spcBef>
              <a:buClr>
                <a:srgbClr val="FF6699"/>
              </a:buClr>
              <a:buFont typeface="Wingdings" panose="05000000000000000000" pitchFamily="2" charset="2"/>
              <a:buChar char="§"/>
              <a:defRPr sz="2400">
                <a:solidFill>
                  <a:srgbClr val="CCCCCC"/>
                </a:solidFill>
                <a:latin typeface="Arial" panose="020B0604020202020204" pitchFamily="34" charset="0"/>
                <a:cs typeface="Arial" panose="020B0604020202020204" pitchFamily="34" charset="0"/>
              </a:defRPr>
            </a:lvl3pPr>
            <a:lvl4pPr marL="1600200" indent="-228600">
              <a:spcBef>
                <a:spcPct val="20000"/>
              </a:spcBef>
              <a:buClr>
                <a:srgbClr val="FF6699"/>
              </a:buClr>
              <a:buFont typeface="Wingdings" panose="05000000000000000000" pitchFamily="2" charset="2"/>
              <a:buChar char="§"/>
              <a:defRPr sz="2000">
                <a:solidFill>
                  <a:srgbClr val="CCCCCC"/>
                </a:solidFill>
                <a:latin typeface="Arial" panose="020B0604020202020204" pitchFamily="34" charset="0"/>
                <a:cs typeface="Arial" panose="020B0604020202020204" pitchFamily="34" charset="0"/>
              </a:defRPr>
            </a:lvl4pPr>
            <a:lvl5pPr marL="2057400" indent="-228600">
              <a:spcBef>
                <a:spcPct val="20000"/>
              </a:spcBef>
              <a:buClr>
                <a:srgbClr val="FF6699"/>
              </a:buClr>
              <a:buFont typeface="Wingdings" panose="05000000000000000000" pitchFamily="2" charset="2"/>
              <a:buChar char="§"/>
              <a:defRPr sz="2000">
                <a:solidFill>
                  <a:srgbClr val="CCCCCC"/>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F6699"/>
              </a:buClr>
              <a:buFont typeface="Wingdings" panose="05000000000000000000" pitchFamily="2" charset="2"/>
              <a:buChar char="§"/>
              <a:defRPr sz="2000">
                <a:solidFill>
                  <a:srgbClr val="CCCCCC"/>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F6699"/>
              </a:buClr>
              <a:buFont typeface="Wingdings" panose="05000000000000000000" pitchFamily="2" charset="2"/>
              <a:buChar char="§"/>
              <a:defRPr sz="2000">
                <a:solidFill>
                  <a:srgbClr val="CCCCCC"/>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F6699"/>
              </a:buClr>
              <a:buFont typeface="Wingdings" panose="05000000000000000000" pitchFamily="2" charset="2"/>
              <a:buChar char="§"/>
              <a:defRPr sz="2000">
                <a:solidFill>
                  <a:srgbClr val="CCCCCC"/>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F6699"/>
              </a:buClr>
              <a:buFont typeface="Wingdings" panose="05000000000000000000" pitchFamily="2" charset="2"/>
              <a:buChar char="§"/>
              <a:defRPr sz="2000">
                <a:solidFill>
                  <a:srgbClr val="CCCCCC"/>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GB" altLang="en-US" sz="3300">
                <a:solidFill>
                  <a:srgbClr val="FF6699"/>
                </a:solidFill>
                <a:latin typeface="Georgia" panose="02040502050405020303" pitchFamily="18" charset="0"/>
              </a:rPr>
              <a:t>Welcome</a:t>
            </a:r>
          </a:p>
          <a:p>
            <a:pPr eaLnBrk="1" hangingPunct="1">
              <a:spcBef>
                <a:spcPct val="0"/>
              </a:spcBef>
              <a:buClrTx/>
              <a:buFontTx/>
              <a:buNone/>
            </a:pPr>
            <a:endParaRPr lang="en-GB" altLang="en-US" sz="2400">
              <a:solidFill>
                <a:srgbClr val="FF6699"/>
              </a:solidFill>
              <a:latin typeface="Georgia" panose="02040502050405020303" pitchFamily="18" charset="0"/>
            </a:endParaRPr>
          </a:p>
          <a:p>
            <a:pPr eaLnBrk="1" hangingPunct="1">
              <a:spcBef>
                <a:spcPct val="0"/>
              </a:spcBef>
              <a:buClrTx/>
              <a:buFontTx/>
              <a:buNone/>
            </a:pPr>
            <a:r>
              <a:rPr lang="en-GB" altLang="en-US" sz="3300">
                <a:solidFill>
                  <a:srgbClr val="FF6699"/>
                </a:solidFill>
                <a:latin typeface="Georgia" panose="02040502050405020303" pitchFamily="18" charset="0"/>
              </a:rPr>
              <a:t>Talk to cover…</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125413"/>
            <a:ext cx="8229600" cy="1143000"/>
          </a:xfrm>
        </p:spPr>
        <p:txBody>
          <a:bodyPr/>
          <a:lstStyle/>
          <a:p>
            <a:pPr eaLnBrk="1" hangingPunct="1"/>
            <a:r>
              <a:rPr lang="en-GB" altLang="en-US" dirty="0" smtClean="0">
                <a:latin typeface="Arial Unicode MS" panose="020B0604020202020204" pitchFamily="34" charset="-128"/>
              </a:rPr>
              <a:t>CUFE co-operation </a:t>
            </a:r>
          </a:p>
        </p:txBody>
      </p:sp>
      <p:sp>
        <p:nvSpPr>
          <p:cNvPr id="41987" name="Rectangle 3"/>
          <p:cNvSpPr>
            <a:spLocks noGrp="1" noChangeArrowheads="1"/>
          </p:cNvSpPr>
          <p:nvPr>
            <p:ph type="body" idx="1"/>
          </p:nvPr>
        </p:nvSpPr>
        <p:spPr>
          <a:xfrm>
            <a:off x="457200" y="981075"/>
            <a:ext cx="8229600" cy="4114800"/>
          </a:xfrm>
        </p:spPr>
        <p:txBody>
          <a:bodyPr/>
          <a:lstStyle/>
          <a:p>
            <a:pPr eaLnBrk="1" hangingPunct="1">
              <a:lnSpc>
                <a:spcPct val="90000"/>
              </a:lnSpc>
              <a:defRPr/>
            </a:pPr>
            <a:r>
              <a:rPr lang="en-GB" sz="2400" dirty="0" smtClean="0"/>
              <a:t>Deepen relationship</a:t>
            </a:r>
          </a:p>
          <a:p>
            <a:pPr eaLnBrk="1" hangingPunct="1">
              <a:lnSpc>
                <a:spcPct val="90000"/>
              </a:lnSpc>
              <a:buFontTx/>
              <a:buChar char="-"/>
              <a:defRPr/>
            </a:pPr>
            <a:r>
              <a:rPr lang="en-GB" sz="2400" dirty="0" smtClean="0"/>
              <a:t>Social Policy and Government &amp; Society</a:t>
            </a:r>
          </a:p>
          <a:p>
            <a:pPr eaLnBrk="1" hangingPunct="1">
              <a:lnSpc>
                <a:spcPct val="90000"/>
              </a:lnSpc>
              <a:buFontTx/>
              <a:buChar char="-"/>
              <a:defRPr/>
            </a:pPr>
            <a:endParaRPr lang="en-GB" sz="2400" dirty="0" smtClean="0"/>
          </a:p>
          <a:p>
            <a:pPr eaLnBrk="1" hangingPunct="1">
              <a:lnSpc>
                <a:spcPct val="90000"/>
              </a:lnSpc>
              <a:defRPr/>
            </a:pPr>
            <a:r>
              <a:rPr lang="en-GB" sz="2400" dirty="0" smtClean="0"/>
              <a:t>MSc agreement over 5 years</a:t>
            </a:r>
          </a:p>
          <a:p>
            <a:pPr eaLnBrk="1" hangingPunct="1">
              <a:lnSpc>
                <a:spcPct val="90000"/>
              </a:lnSpc>
              <a:buFontTx/>
              <a:buChar char="-"/>
              <a:defRPr/>
            </a:pPr>
            <a:r>
              <a:rPr lang="en-GB" sz="2400"/>
              <a:t>Preparation</a:t>
            </a:r>
          </a:p>
          <a:p>
            <a:pPr eaLnBrk="1" hangingPunct="1">
              <a:lnSpc>
                <a:spcPct val="90000"/>
              </a:lnSpc>
              <a:buFontTx/>
              <a:buChar char="-"/>
              <a:defRPr/>
            </a:pPr>
            <a:r>
              <a:rPr lang="en-GB" sz="2400" smtClean="0"/>
              <a:t>Accommodation</a:t>
            </a:r>
            <a:endParaRPr lang="en-GB" sz="2400" dirty="0" smtClean="0"/>
          </a:p>
          <a:p>
            <a:pPr eaLnBrk="1" hangingPunct="1">
              <a:lnSpc>
                <a:spcPct val="90000"/>
              </a:lnSpc>
              <a:buFontTx/>
              <a:buChar char="-"/>
              <a:defRPr/>
            </a:pPr>
            <a:endParaRPr lang="en-GB" sz="2400" dirty="0" smtClean="0"/>
          </a:p>
          <a:p>
            <a:pPr eaLnBrk="1" hangingPunct="1">
              <a:lnSpc>
                <a:spcPct val="90000"/>
              </a:lnSpc>
              <a:defRPr/>
            </a:pPr>
            <a:r>
              <a:rPr lang="en-GB" sz="2400" dirty="0" smtClean="0"/>
              <a:t>Link with administrators</a:t>
            </a:r>
          </a:p>
          <a:p>
            <a:pPr eaLnBrk="1" hangingPunct="1">
              <a:lnSpc>
                <a:spcPct val="90000"/>
              </a:lnSpc>
              <a:defRPr/>
            </a:pPr>
            <a:endParaRPr lang="en-GB" sz="2400" dirty="0" smtClean="0"/>
          </a:p>
          <a:p>
            <a:pPr eaLnBrk="1" hangingPunct="1">
              <a:lnSpc>
                <a:spcPct val="90000"/>
              </a:lnSpc>
              <a:defRPr/>
            </a:pPr>
            <a:r>
              <a:rPr lang="en-GB" sz="2400" dirty="0" smtClean="0"/>
              <a:t>20% discount</a:t>
            </a:r>
          </a:p>
          <a:p>
            <a:pPr eaLnBrk="1" hangingPunct="1">
              <a:lnSpc>
                <a:spcPct val="90000"/>
              </a:lnSpc>
              <a:defRPr/>
            </a:pPr>
            <a:endParaRPr lang="en-GB" sz="2400" dirty="0" smtClean="0"/>
          </a:p>
          <a:p>
            <a:pPr eaLnBrk="1" hangingPunct="1">
              <a:lnSpc>
                <a:spcPct val="90000"/>
              </a:lnSpc>
              <a:defRPr/>
            </a:pPr>
            <a:r>
              <a:rPr lang="en-GB" sz="2400" dirty="0" smtClean="0"/>
              <a:t>Language waiver</a:t>
            </a:r>
          </a:p>
          <a:p>
            <a:pPr eaLnBrk="1" hangingPunct="1">
              <a:lnSpc>
                <a:spcPct val="90000"/>
              </a:lnSpc>
              <a:buFont typeface="Wingdings" panose="05000000000000000000" pitchFamily="2" charset="2"/>
              <a:buNone/>
              <a:defRPr/>
            </a:pPr>
            <a:endParaRPr lang="en-GB" sz="2400" dirty="0" smtClean="0"/>
          </a:p>
          <a:p>
            <a:pPr eaLnBrk="1" hangingPunct="1">
              <a:lnSpc>
                <a:spcPct val="90000"/>
              </a:lnSpc>
              <a:defRPr/>
            </a:pPr>
            <a:endParaRPr lang="en-GB" dirty="0" smtClean="0"/>
          </a:p>
        </p:txBody>
      </p:sp>
    </p:spTree>
    <p:extLst>
      <p:ext uri="{BB962C8B-B14F-4D97-AF65-F5344CB8AC3E}">
        <p14:creationId xmlns:p14="http://schemas.microsoft.com/office/powerpoint/2010/main" val="412395525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1986"/>
                                        </p:tgtEl>
                                        <p:attrNameLst>
                                          <p:attrName>style.visibility</p:attrName>
                                        </p:attrNameLst>
                                      </p:cBhvr>
                                      <p:to>
                                        <p:strVal val="visible"/>
                                      </p:to>
                                    </p:set>
                                    <p:anim calcmode="lin" valueType="num">
                                      <p:cBhvr>
                                        <p:cTn id="7" dur="500" fill="hold"/>
                                        <p:tgtEl>
                                          <p:spTgt spid="41986"/>
                                        </p:tgtEl>
                                        <p:attrNameLst>
                                          <p:attrName>ppt_w</p:attrName>
                                        </p:attrNameLst>
                                      </p:cBhvr>
                                      <p:tavLst>
                                        <p:tav tm="0">
                                          <p:val>
                                            <p:fltVal val="0"/>
                                          </p:val>
                                        </p:tav>
                                        <p:tav tm="100000">
                                          <p:val>
                                            <p:strVal val="#ppt_w"/>
                                          </p:val>
                                        </p:tav>
                                      </p:tavLst>
                                    </p:anim>
                                    <p:anim calcmode="lin" valueType="num">
                                      <p:cBhvr>
                                        <p:cTn id="8" dur="500" fill="hold"/>
                                        <p:tgtEl>
                                          <p:spTgt spid="4198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1987">
                                            <p:txEl>
                                              <p:pRg st="0" end="0"/>
                                            </p:txEl>
                                          </p:spTgt>
                                        </p:tgtEl>
                                        <p:attrNameLst>
                                          <p:attrName>style.visibility</p:attrName>
                                        </p:attrNameLst>
                                      </p:cBhvr>
                                      <p:to>
                                        <p:strVal val="visible"/>
                                      </p:to>
                                    </p:set>
                                    <p:anim calcmode="lin" valueType="num">
                                      <p:cBhvr>
                                        <p:cTn id="13" dur="500" fill="hold"/>
                                        <p:tgtEl>
                                          <p:spTgt spid="41987">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4198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41987">
                                            <p:txEl>
                                              <p:pRg st="1" end="1"/>
                                            </p:txEl>
                                          </p:spTgt>
                                        </p:tgtEl>
                                        <p:attrNameLst>
                                          <p:attrName>style.visibility</p:attrName>
                                        </p:attrNameLst>
                                      </p:cBhvr>
                                      <p:to>
                                        <p:strVal val="visible"/>
                                      </p:to>
                                    </p:set>
                                    <p:anim calcmode="lin" valueType="num">
                                      <p:cBhvr>
                                        <p:cTn id="19" dur="500" fill="hold"/>
                                        <p:tgtEl>
                                          <p:spTgt spid="41987">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41987">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41987">
                                            <p:txEl>
                                              <p:pRg st="3" end="3"/>
                                            </p:txEl>
                                          </p:spTgt>
                                        </p:tgtEl>
                                        <p:attrNameLst>
                                          <p:attrName>style.visibility</p:attrName>
                                        </p:attrNameLst>
                                      </p:cBhvr>
                                      <p:to>
                                        <p:strVal val="visible"/>
                                      </p:to>
                                    </p:set>
                                    <p:anim calcmode="lin" valueType="num">
                                      <p:cBhvr>
                                        <p:cTn id="25" dur="500" fill="hold"/>
                                        <p:tgtEl>
                                          <p:spTgt spid="4198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41987">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41987">
                                            <p:txEl>
                                              <p:pRg st="4" end="4"/>
                                            </p:txEl>
                                          </p:spTgt>
                                        </p:tgtEl>
                                        <p:attrNameLst>
                                          <p:attrName>style.visibility</p:attrName>
                                        </p:attrNameLst>
                                      </p:cBhvr>
                                      <p:to>
                                        <p:strVal val="visible"/>
                                      </p:to>
                                    </p:set>
                                    <p:anim calcmode="lin" valueType="num">
                                      <p:cBhvr>
                                        <p:cTn id="31" dur="500" fill="hold"/>
                                        <p:tgtEl>
                                          <p:spTgt spid="4198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41987">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41987">
                                            <p:txEl>
                                              <p:pRg st="5" end="5"/>
                                            </p:txEl>
                                          </p:spTgt>
                                        </p:tgtEl>
                                        <p:attrNameLst>
                                          <p:attrName>style.visibility</p:attrName>
                                        </p:attrNameLst>
                                      </p:cBhvr>
                                      <p:to>
                                        <p:strVal val="visible"/>
                                      </p:to>
                                    </p:set>
                                    <p:anim calcmode="lin" valueType="num">
                                      <p:cBhvr>
                                        <p:cTn id="37" dur="500" fill="hold"/>
                                        <p:tgtEl>
                                          <p:spTgt spid="41987">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41987">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41987">
                                            <p:txEl>
                                              <p:pRg st="7" end="7"/>
                                            </p:txEl>
                                          </p:spTgt>
                                        </p:tgtEl>
                                        <p:attrNameLst>
                                          <p:attrName>style.visibility</p:attrName>
                                        </p:attrNameLst>
                                      </p:cBhvr>
                                      <p:to>
                                        <p:strVal val="visible"/>
                                      </p:to>
                                    </p:set>
                                    <p:anim calcmode="lin" valueType="num">
                                      <p:cBhvr>
                                        <p:cTn id="43" dur="500" fill="hold"/>
                                        <p:tgtEl>
                                          <p:spTgt spid="41987">
                                            <p:txEl>
                                              <p:pRg st="7" end="7"/>
                                            </p:txEl>
                                          </p:spTgt>
                                        </p:tgtEl>
                                        <p:attrNameLst>
                                          <p:attrName>ppt_w</p:attrName>
                                        </p:attrNameLst>
                                      </p:cBhvr>
                                      <p:tavLst>
                                        <p:tav tm="0">
                                          <p:val>
                                            <p:fltVal val="0"/>
                                          </p:val>
                                        </p:tav>
                                        <p:tav tm="100000">
                                          <p:val>
                                            <p:strVal val="#ppt_w"/>
                                          </p:val>
                                        </p:tav>
                                      </p:tavLst>
                                    </p:anim>
                                    <p:anim calcmode="lin" valueType="num">
                                      <p:cBhvr>
                                        <p:cTn id="44" dur="500" fill="hold"/>
                                        <p:tgtEl>
                                          <p:spTgt spid="41987">
                                            <p:txEl>
                                              <p:pRg st="7" end="7"/>
                                            </p:txEl>
                                          </p:spTgt>
                                        </p:tgtEl>
                                        <p:attrNameLst>
                                          <p:attrName>ppt_h</p:attrName>
                                        </p:attrNameLst>
                                      </p:cBhvr>
                                      <p:tavLst>
                                        <p:tav tm="0">
                                          <p:val>
                                            <p:fltVal val="0"/>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41987">
                                            <p:txEl>
                                              <p:pRg st="9" end="9"/>
                                            </p:txEl>
                                          </p:spTgt>
                                        </p:tgtEl>
                                        <p:attrNameLst>
                                          <p:attrName>style.visibility</p:attrName>
                                        </p:attrNameLst>
                                      </p:cBhvr>
                                      <p:to>
                                        <p:strVal val="visible"/>
                                      </p:to>
                                    </p:set>
                                    <p:anim calcmode="lin" valueType="num">
                                      <p:cBhvr>
                                        <p:cTn id="49" dur="500" fill="hold"/>
                                        <p:tgtEl>
                                          <p:spTgt spid="41987">
                                            <p:txEl>
                                              <p:pRg st="9" end="9"/>
                                            </p:txEl>
                                          </p:spTgt>
                                        </p:tgtEl>
                                        <p:attrNameLst>
                                          <p:attrName>ppt_w</p:attrName>
                                        </p:attrNameLst>
                                      </p:cBhvr>
                                      <p:tavLst>
                                        <p:tav tm="0">
                                          <p:val>
                                            <p:fltVal val="0"/>
                                          </p:val>
                                        </p:tav>
                                        <p:tav tm="100000">
                                          <p:val>
                                            <p:strVal val="#ppt_w"/>
                                          </p:val>
                                        </p:tav>
                                      </p:tavLst>
                                    </p:anim>
                                    <p:anim calcmode="lin" valueType="num">
                                      <p:cBhvr>
                                        <p:cTn id="50" dur="500" fill="hold"/>
                                        <p:tgtEl>
                                          <p:spTgt spid="41987">
                                            <p:txEl>
                                              <p:pRg st="9" end="9"/>
                                            </p:txEl>
                                          </p:spTgt>
                                        </p:tgtEl>
                                        <p:attrNameLst>
                                          <p:attrName>ppt_h</p:attrName>
                                        </p:attrNameLst>
                                      </p:cBhvr>
                                      <p:tavLst>
                                        <p:tav tm="0">
                                          <p:val>
                                            <p:fltVal val="0"/>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3" presetClass="entr" presetSubtype="16" fill="hold" grpId="0" nodeType="clickEffect">
                                  <p:stCondLst>
                                    <p:cond delay="0"/>
                                  </p:stCondLst>
                                  <p:childTnLst>
                                    <p:set>
                                      <p:cBhvr>
                                        <p:cTn id="54" dur="1" fill="hold">
                                          <p:stCondLst>
                                            <p:cond delay="0"/>
                                          </p:stCondLst>
                                        </p:cTn>
                                        <p:tgtEl>
                                          <p:spTgt spid="41987">
                                            <p:txEl>
                                              <p:pRg st="11" end="11"/>
                                            </p:txEl>
                                          </p:spTgt>
                                        </p:tgtEl>
                                        <p:attrNameLst>
                                          <p:attrName>style.visibility</p:attrName>
                                        </p:attrNameLst>
                                      </p:cBhvr>
                                      <p:to>
                                        <p:strVal val="visible"/>
                                      </p:to>
                                    </p:set>
                                    <p:anim calcmode="lin" valueType="num">
                                      <p:cBhvr>
                                        <p:cTn id="55" dur="500" fill="hold"/>
                                        <p:tgtEl>
                                          <p:spTgt spid="41987">
                                            <p:txEl>
                                              <p:pRg st="11" end="11"/>
                                            </p:txEl>
                                          </p:spTgt>
                                        </p:tgtEl>
                                        <p:attrNameLst>
                                          <p:attrName>ppt_w</p:attrName>
                                        </p:attrNameLst>
                                      </p:cBhvr>
                                      <p:tavLst>
                                        <p:tav tm="0">
                                          <p:val>
                                            <p:fltVal val="0"/>
                                          </p:val>
                                        </p:tav>
                                        <p:tav tm="100000">
                                          <p:val>
                                            <p:strVal val="#ppt_w"/>
                                          </p:val>
                                        </p:tav>
                                      </p:tavLst>
                                    </p:anim>
                                    <p:anim calcmode="lin" valueType="num">
                                      <p:cBhvr>
                                        <p:cTn id="56" dur="500" fill="hold"/>
                                        <p:tgtEl>
                                          <p:spTgt spid="41987">
                                            <p:txEl>
                                              <p:pRg st="11" end="1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P spid="41987"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GB" altLang="en-US" smtClean="0">
                <a:latin typeface="Arial Unicode MS" panose="020B0604020202020204" pitchFamily="34" charset="-128"/>
              </a:rPr>
              <a:t>And when not studying?</a:t>
            </a:r>
          </a:p>
        </p:txBody>
      </p:sp>
      <p:sp>
        <p:nvSpPr>
          <p:cNvPr id="62467" name="Rectangle 3"/>
          <p:cNvSpPr>
            <a:spLocks noGrp="1" noChangeArrowheads="1"/>
          </p:cNvSpPr>
          <p:nvPr>
            <p:ph type="body" idx="1"/>
          </p:nvPr>
        </p:nvSpPr>
        <p:spPr>
          <a:xfrm>
            <a:off x="457200" y="1600200"/>
            <a:ext cx="8229600" cy="4114800"/>
          </a:xfrm>
        </p:spPr>
        <p:txBody>
          <a:bodyPr/>
          <a:lstStyle/>
          <a:p>
            <a:pPr eaLnBrk="1" hangingPunct="1">
              <a:defRPr/>
            </a:pPr>
            <a:r>
              <a:rPr lang="en-GB" sz="2400" dirty="0" smtClean="0"/>
              <a:t>Learn a language:</a:t>
            </a:r>
          </a:p>
          <a:p>
            <a:pPr marL="0" indent="0" eaLnBrk="1" hangingPunct="1">
              <a:buNone/>
              <a:defRPr/>
            </a:pPr>
            <a:r>
              <a:rPr lang="en-GB" sz="2400" dirty="0" smtClean="0"/>
              <a:t>Subsidized language courses at Language Centre</a:t>
            </a:r>
          </a:p>
          <a:p>
            <a:pPr marL="0" indent="0" eaLnBrk="1" hangingPunct="1">
              <a:buNone/>
              <a:defRPr/>
            </a:pPr>
            <a:endParaRPr lang="en-GB" sz="2400" dirty="0" smtClean="0"/>
          </a:p>
          <a:p>
            <a:pPr eaLnBrk="1" hangingPunct="1">
              <a:defRPr/>
            </a:pPr>
            <a:r>
              <a:rPr lang="en-GB" sz="2400" dirty="0" smtClean="0"/>
              <a:t>Dedicated Careers Centre for Birmingham students</a:t>
            </a:r>
          </a:p>
          <a:p>
            <a:pPr eaLnBrk="1" hangingPunct="1">
              <a:defRPr/>
            </a:pPr>
            <a:endParaRPr lang="en-GB" sz="2400" dirty="0" smtClean="0"/>
          </a:p>
          <a:p>
            <a:pPr eaLnBrk="1" hangingPunct="1">
              <a:defRPr/>
            </a:pPr>
            <a:r>
              <a:rPr lang="en-GB" sz="2400" dirty="0" smtClean="0"/>
              <a:t>Student societies</a:t>
            </a:r>
          </a:p>
          <a:p>
            <a:pPr lvl="1" eaLnBrk="1" hangingPunct="1">
              <a:defRPr/>
            </a:pPr>
            <a:r>
              <a:rPr lang="en-GB" dirty="0" smtClean="0"/>
              <a:t>The Banking Society</a:t>
            </a:r>
          </a:p>
          <a:p>
            <a:pPr lvl="1" eaLnBrk="1" hangingPunct="1">
              <a:defRPr/>
            </a:pPr>
            <a:r>
              <a:rPr lang="en-GB" dirty="0" smtClean="0"/>
              <a:t>The Economics Society</a:t>
            </a:r>
          </a:p>
          <a:p>
            <a:pPr lvl="1" eaLnBrk="1" hangingPunct="1">
              <a:defRPr/>
            </a:pPr>
            <a:r>
              <a:rPr lang="en-GB" dirty="0" smtClean="0"/>
              <a:t>And lots more in the Guild of Students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62466"/>
                                        </p:tgtEl>
                                        <p:attrNameLst>
                                          <p:attrName>style.visibility</p:attrName>
                                        </p:attrNameLst>
                                      </p:cBhvr>
                                      <p:to>
                                        <p:strVal val="visible"/>
                                      </p:to>
                                    </p:set>
                                    <p:anim calcmode="lin" valueType="num">
                                      <p:cBhvr>
                                        <p:cTn id="7" dur="500" fill="hold"/>
                                        <p:tgtEl>
                                          <p:spTgt spid="62466"/>
                                        </p:tgtEl>
                                        <p:attrNameLst>
                                          <p:attrName>ppt_w</p:attrName>
                                        </p:attrNameLst>
                                      </p:cBhvr>
                                      <p:tavLst>
                                        <p:tav tm="0">
                                          <p:val>
                                            <p:fltVal val="0"/>
                                          </p:val>
                                        </p:tav>
                                        <p:tav tm="100000">
                                          <p:val>
                                            <p:strVal val="#ppt_w"/>
                                          </p:val>
                                        </p:tav>
                                      </p:tavLst>
                                    </p:anim>
                                    <p:anim calcmode="lin" valueType="num">
                                      <p:cBhvr>
                                        <p:cTn id="8" dur="500" fill="hold"/>
                                        <p:tgtEl>
                                          <p:spTgt spid="6246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62467">
                                            <p:txEl>
                                              <p:pRg st="0" end="0"/>
                                            </p:txEl>
                                          </p:spTgt>
                                        </p:tgtEl>
                                        <p:attrNameLst>
                                          <p:attrName>style.visibility</p:attrName>
                                        </p:attrNameLst>
                                      </p:cBhvr>
                                      <p:to>
                                        <p:strVal val="visible"/>
                                      </p:to>
                                    </p:set>
                                    <p:anim calcmode="lin" valueType="num">
                                      <p:cBhvr>
                                        <p:cTn id="13" dur="500" fill="hold"/>
                                        <p:tgtEl>
                                          <p:spTgt spid="62467">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6246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62467">
                                            <p:txEl>
                                              <p:pRg st="1" end="1"/>
                                            </p:txEl>
                                          </p:spTgt>
                                        </p:tgtEl>
                                        <p:attrNameLst>
                                          <p:attrName>style.visibility</p:attrName>
                                        </p:attrNameLst>
                                      </p:cBhvr>
                                      <p:to>
                                        <p:strVal val="visible"/>
                                      </p:to>
                                    </p:set>
                                    <p:anim calcmode="lin" valueType="num">
                                      <p:cBhvr>
                                        <p:cTn id="19" dur="500" fill="hold"/>
                                        <p:tgtEl>
                                          <p:spTgt spid="62467">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62467">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62467">
                                            <p:txEl>
                                              <p:pRg st="3" end="3"/>
                                            </p:txEl>
                                          </p:spTgt>
                                        </p:tgtEl>
                                        <p:attrNameLst>
                                          <p:attrName>style.visibility</p:attrName>
                                        </p:attrNameLst>
                                      </p:cBhvr>
                                      <p:to>
                                        <p:strVal val="visible"/>
                                      </p:to>
                                    </p:set>
                                    <p:anim calcmode="lin" valueType="num">
                                      <p:cBhvr>
                                        <p:cTn id="25" dur="500" fill="hold"/>
                                        <p:tgtEl>
                                          <p:spTgt spid="6246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62467">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62467">
                                            <p:txEl>
                                              <p:pRg st="5" end="5"/>
                                            </p:txEl>
                                          </p:spTgt>
                                        </p:tgtEl>
                                        <p:attrNameLst>
                                          <p:attrName>style.visibility</p:attrName>
                                        </p:attrNameLst>
                                      </p:cBhvr>
                                      <p:to>
                                        <p:strVal val="visible"/>
                                      </p:to>
                                    </p:set>
                                    <p:anim calcmode="lin" valueType="num">
                                      <p:cBhvr>
                                        <p:cTn id="31" dur="500" fill="hold"/>
                                        <p:tgtEl>
                                          <p:spTgt spid="62467">
                                            <p:txEl>
                                              <p:pRg st="5" end="5"/>
                                            </p:txEl>
                                          </p:spTgt>
                                        </p:tgtEl>
                                        <p:attrNameLst>
                                          <p:attrName>ppt_w</p:attrName>
                                        </p:attrNameLst>
                                      </p:cBhvr>
                                      <p:tavLst>
                                        <p:tav tm="0">
                                          <p:val>
                                            <p:fltVal val="0"/>
                                          </p:val>
                                        </p:tav>
                                        <p:tav tm="100000">
                                          <p:val>
                                            <p:strVal val="#ppt_w"/>
                                          </p:val>
                                        </p:tav>
                                      </p:tavLst>
                                    </p:anim>
                                    <p:anim calcmode="lin" valueType="num">
                                      <p:cBhvr>
                                        <p:cTn id="32" dur="500" fill="hold"/>
                                        <p:tgtEl>
                                          <p:spTgt spid="62467">
                                            <p:txEl>
                                              <p:pRg st="5" end="5"/>
                                            </p:txEl>
                                          </p:spTgt>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0"/>
                                  </p:stCondLst>
                                  <p:childTnLst>
                                    <p:set>
                                      <p:cBhvr>
                                        <p:cTn id="34" dur="1" fill="hold">
                                          <p:stCondLst>
                                            <p:cond delay="0"/>
                                          </p:stCondLst>
                                        </p:cTn>
                                        <p:tgtEl>
                                          <p:spTgt spid="62467">
                                            <p:txEl>
                                              <p:pRg st="6" end="6"/>
                                            </p:txEl>
                                          </p:spTgt>
                                        </p:tgtEl>
                                        <p:attrNameLst>
                                          <p:attrName>style.visibility</p:attrName>
                                        </p:attrNameLst>
                                      </p:cBhvr>
                                      <p:to>
                                        <p:strVal val="visible"/>
                                      </p:to>
                                    </p:set>
                                    <p:anim calcmode="lin" valueType="num">
                                      <p:cBhvr>
                                        <p:cTn id="35" dur="500" fill="hold"/>
                                        <p:tgtEl>
                                          <p:spTgt spid="62467">
                                            <p:txEl>
                                              <p:pRg st="6" end="6"/>
                                            </p:txEl>
                                          </p:spTgt>
                                        </p:tgtEl>
                                        <p:attrNameLst>
                                          <p:attrName>ppt_w</p:attrName>
                                        </p:attrNameLst>
                                      </p:cBhvr>
                                      <p:tavLst>
                                        <p:tav tm="0">
                                          <p:val>
                                            <p:fltVal val="0"/>
                                          </p:val>
                                        </p:tav>
                                        <p:tav tm="100000">
                                          <p:val>
                                            <p:strVal val="#ppt_w"/>
                                          </p:val>
                                        </p:tav>
                                      </p:tavLst>
                                    </p:anim>
                                    <p:anim calcmode="lin" valueType="num">
                                      <p:cBhvr>
                                        <p:cTn id="36" dur="500" fill="hold"/>
                                        <p:tgtEl>
                                          <p:spTgt spid="62467">
                                            <p:txEl>
                                              <p:pRg st="6" end="6"/>
                                            </p:txEl>
                                          </p:spTgt>
                                        </p:tgtEl>
                                        <p:attrNameLst>
                                          <p:attrName>ppt_h</p:attrName>
                                        </p:attrNameLst>
                                      </p:cBhvr>
                                      <p:tavLst>
                                        <p:tav tm="0">
                                          <p:val>
                                            <p:fltVal val="0"/>
                                          </p:val>
                                        </p:tav>
                                        <p:tav tm="100000">
                                          <p:val>
                                            <p:strVal val="#ppt_h"/>
                                          </p:val>
                                        </p:tav>
                                      </p:tavLst>
                                    </p:anim>
                                  </p:childTnLst>
                                </p:cTn>
                              </p:par>
                              <p:par>
                                <p:cTn id="37" presetID="23" presetClass="entr" presetSubtype="16" fill="hold" grpId="0" nodeType="withEffect">
                                  <p:stCondLst>
                                    <p:cond delay="0"/>
                                  </p:stCondLst>
                                  <p:childTnLst>
                                    <p:set>
                                      <p:cBhvr>
                                        <p:cTn id="38" dur="1" fill="hold">
                                          <p:stCondLst>
                                            <p:cond delay="0"/>
                                          </p:stCondLst>
                                        </p:cTn>
                                        <p:tgtEl>
                                          <p:spTgt spid="62467">
                                            <p:txEl>
                                              <p:pRg st="7" end="7"/>
                                            </p:txEl>
                                          </p:spTgt>
                                        </p:tgtEl>
                                        <p:attrNameLst>
                                          <p:attrName>style.visibility</p:attrName>
                                        </p:attrNameLst>
                                      </p:cBhvr>
                                      <p:to>
                                        <p:strVal val="visible"/>
                                      </p:to>
                                    </p:set>
                                    <p:anim calcmode="lin" valueType="num">
                                      <p:cBhvr>
                                        <p:cTn id="39" dur="500" fill="hold"/>
                                        <p:tgtEl>
                                          <p:spTgt spid="62467">
                                            <p:txEl>
                                              <p:pRg st="7" end="7"/>
                                            </p:txEl>
                                          </p:spTgt>
                                        </p:tgtEl>
                                        <p:attrNameLst>
                                          <p:attrName>ppt_w</p:attrName>
                                        </p:attrNameLst>
                                      </p:cBhvr>
                                      <p:tavLst>
                                        <p:tav tm="0">
                                          <p:val>
                                            <p:fltVal val="0"/>
                                          </p:val>
                                        </p:tav>
                                        <p:tav tm="100000">
                                          <p:val>
                                            <p:strVal val="#ppt_w"/>
                                          </p:val>
                                        </p:tav>
                                      </p:tavLst>
                                    </p:anim>
                                    <p:anim calcmode="lin" valueType="num">
                                      <p:cBhvr>
                                        <p:cTn id="40" dur="500" fill="hold"/>
                                        <p:tgtEl>
                                          <p:spTgt spid="62467">
                                            <p:txEl>
                                              <p:pRg st="7" end="7"/>
                                            </p:txEl>
                                          </p:spTgt>
                                        </p:tgtEl>
                                        <p:attrNameLst>
                                          <p:attrName>ppt_h</p:attrName>
                                        </p:attrNameLst>
                                      </p:cBhvr>
                                      <p:tavLst>
                                        <p:tav tm="0">
                                          <p:val>
                                            <p:fltVal val="0"/>
                                          </p:val>
                                        </p:tav>
                                        <p:tav tm="100000">
                                          <p:val>
                                            <p:strVal val="#ppt_h"/>
                                          </p:val>
                                        </p:tav>
                                      </p:tavLst>
                                    </p:anim>
                                  </p:childTnLst>
                                </p:cTn>
                              </p:par>
                              <p:par>
                                <p:cTn id="41" presetID="23" presetClass="entr" presetSubtype="16" fill="hold" grpId="0" nodeType="withEffect">
                                  <p:stCondLst>
                                    <p:cond delay="0"/>
                                  </p:stCondLst>
                                  <p:childTnLst>
                                    <p:set>
                                      <p:cBhvr>
                                        <p:cTn id="42" dur="1" fill="hold">
                                          <p:stCondLst>
                                            <p:cond delay="0"/>
                                          </p:stCondLst>
                                        </p:cTn>
                                        <p:tgtEl>
                                          <p:spTgt spid="62467">
                                            <p:txEl>
                                              <p:pRg st="8" end="8"/>
                                            </p:txEl>
                                          </p:spTgt>
                                        </p:tgtEl>
                                        <p:attrNameLst>
                                          <p:attrName>style.visibility</p:attrName>
                                        </p:attrNameLst>
                                      </p:cBhvr>
                                      <p:to>
                                        <p:strVal val="visible"/>
                                      </p:to>
                                    </p:set>
                                    <p:anim calcmode="lin" valueType="num">
                                      <p:cBhvr>
                                        <p:cTn id="43" dur="500" fill="hold"/>
                                        <p:tgtEl>
                                          <p:spTgt spid="62467">
                                            <p:txEl>
                                              <p:pRg st="8" end="8"/>
                                            </p:txEl>
                                          </p:spTgt>
                                        </p:tgtEl>
                                        <p:attrNameLst>
                                          <p:attrName>ppt_w</p:attrName>
                                        </p:attrNameLst>
                                      </p:cBhvr>
                                      <p:tavLst>
                                        <p:tav tm="0">
                                          <p:val>
                                            <p:fltVal val="0"/>
                                          </p:val>
                                        </p:tav>
                                        <p:tav tm="100000">
                                          <p:val>
                                            <p:strVal val="#ppt_w"/>
                                          </p:val>
                                        </p:tav>
                                      </p:tavLst>
                                    </p:anim>
                                    <p:anim calcmode="lin" valueType="num">
                                      <p:cBhvr>
                                        <p:cTn id="44" dur="500" fill="hold"/>
                                        <p:tgtEl>
                                          <p:spTgt spid="62467">
                                            <p:txEl>
                                              <p:pRg st="8" end="8"/>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p:bldP spid="62467"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GB" altLang="en-US" smtClean="0">
                <a:latin typeface="Arial Unicode MS" panose="020B0604020202020204" pitchFamily="34" charset="-128"/>
              </a:rPr>
              <a:t>What sort of careers?</a:t>
            </a:r>
          </a:p>
        </p:txBody>
      </p:sp>
      <p:sp>
        <p:nvSpPr>
          <p:cNvPr id="66563" name="Rectangle 3"/>
          <p:cNvSpPr>
            <a:spLocks noGrp="1" noChangeArrowheads="1"/>
          </p:cNvSpPr>
          <p:nvPr>
            <p:ph type="body" idx="1"/>
          </p:nvPr>
        </p:nvSpPr>
        <p:spPr>
          <a:xfrm>
            <a:off x="614363" y="1412875"/>
            <a:ext cx="7916862" cy="4464050"/>
          </a:xfrm>
        </p:spPr>
        <p:txBody>
          <a:bodyPr/>
          <a:lstStyle/>
          <a:p>
            <a:pPr eaLnBrk="1" hangingPunct="1">
              <a:defRPr/>
            </a:pPr>
            <a:r>
              <a:rPr lang="en-GB" dirty="0" smtClean="0"/>
              <a:t>Further degrees in economics or similar (e.g. Birmingham, Cambridge, LSE, UCL, Warwick)</a:t>
            </a:r>
          </a:p>
          <a:p>
            <a:pPr eaLnBrk="1" hangingPunct="1">
              <a:defRPr/>
            </a:pPr>
            <a:r>
              <a:rPr lang="en-GB" dirty="0" smtClean="0"/>
              <a:t>Financial sector (merchant and investment banking, stockbroking, financial analysis, retail banking)</a:t>
            </a:r>
            <a:r>
              <a:rPr lang="en-GB" sz="3200" dirty="0" smtClean="0"/>
              <a:t> </a:t>
            </a:r>
            <a:endParaRPr lang="en-GB" dirty="0" smtClean="0"/>
          </a:p>
          <a:p>
            <a:pPr eaLnBrk="1" hangingPunct="1">
              <a:defRPr/>
            </a:pPr>
            <a:r>
              <a:rPr lang="en-GB" dirty="0" smtClean="0"/>
              <a:t>Accounting and Audit (PWC, KPMG </a:t>
            </a:r>
            <a:r>
              <a:rPr lang="en-GB" dirty="0" err="1" smtClean="0"/>
              <a:t>etc</a:t>
            </a:r>
            <a:r>
              <a:rPr lang="en-GB" dirty="0" smtClean="0"/>
              <a:t>)</a:t>
            </a:r>
          </a:p>
          <a:p>
            <a:pPr eaLnBrk="1" hangingPunct="1">
              <a:defRPr/>
            </a:pPr>
            <a:r>
              <a:rPr lang="en-GB" dirty="0" smtClean="0"/>
              <a:t>Management consultancy</a:t>
            </a:r>
          </a:p>
          <a:p>
            <a:pPr eaLnBrk="1" hangingPunct="1">
              <a:defRPr/>
            </a:pPr>
            <a:r>
              <a:rPr lang="en-GB" dirty="0" smtClean="0"/>
              <a:t>Government (HM Treasury, ECB, World Bank)</a:t>
            </a:r>
          </a:p>
          <a:p>
            <a:pPr eaLnBrk="1" hangingPunct="1">
              <a:defRPr/>
            </a:pPr>
            <a:r>
              <a:rPr lang="en-GB" dirty="0" smtClean="0"/>
              <a:t>Teaching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66562"/>
                                        </p:tgtEl>
                                        <p:attrNameLst>
                                          <p:attrName>style.visibility</p:attrName>
                                        </p:attrNameLst>
                                      </p:cBhvr>
                                      <p:to>
                                        <p:strVal val="visible"/>
                                      </p:to>
                                    </p:set>
                                    <p:anim calcmode="lin" valueType="num">
                                      <p:cBhvr>
                                        <p:cTn id="7" dur="500" fill="hold"/>
                                        <p:tgtEl>
                                          <p:spTgt spid="66562"/>
                                        </p:tgtEl>
                                        <p:attrNameLst>
                                          <p:attrName>ppt_w</p:attrName>
                                        </p:attrNameLst>
                                      </p:cBhvr>
                                      <p:tavLst>
                                        <p:tav tm="0">
                                          <p:val>
                                            <p:fltVal val="0"/>
                                          </p:val>
                                        </p:tav>
                                        <p:tav tm="100000">
                                          <p:val>
                                            <p:strVal val="#ppt_w"/>
                                          </p:val>
                                        </p:tav>
                                      </p:tavLst>
                                    </p:anim>
                                    <p:anim calcmode="lin" valueType="num">
                                      <p:cBhvr>
                                        <p:cTn id="8" dur="500" fill="hold"/>
                                        <p:tgtEl>
                                          <p:spTgt spid="6656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66563">
                                            <p:txEl>
                                              <p:pRg st="0" end="0"/>
                                            </p:txEl>
                                          </p:spTgt>
                                        </p:tgtEl>
                                        <p:attrNameLst>
                                          <p:attrName>style.visibility</p:attrName>
                                        </p:attrNameLst>
                                      </p:cBhvr>
                                      <p:to>
                                        <p:strVal val="visible"/>
                                      </p:to>
                                    </p:set>
                                    <p:anim calcmode="lin" valueType="num">
                                      <p:cBhvr>
                                        <p:cTn id="13" dur="1000" fill="hold"/>
                                        <p:tgtEl>
                                          <p:spTgt spid="6656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6656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66563">
                                            <p:txEl>
                                              <p:pRg st="1" end="1"/>
                                            </p:txEl>
                                          </p:spTgt>
                                        </p:tgtEl>
                                        <p:attrNameLst>
                                          <p:attrName>style.visibility</p:attrName>
                                        </p:attrNameLst>
                                      </p:cBhvr>
                                      <p:to>
                                        <p:strVal val="visible"/>
                                      </p:to>
                                    </p:set>
                                    <p:anim calcmode="lin" valueType="num">
                                      <p:cBhvr>
                                        <p:cTn id="19" dur="1000" fill="hold"/>
                                        <p:tgtEl>
                                          <p:spTgt spid="66563">
                                            <p:txEl>
                                              <p:pRg st="1" end="1"/>
                                            </p:txEl>
                                          </p:spTgt>
                                        </p:tgtEl>
                                        <p:attrNameLst>
                                          <p:attrName>ppt_w</p:attrName>
                                        </p:attrNameLst>
                                      </p:cBhvr>
                                      <p:tavLst>
                                        <p:tav tm="0">
                                          <p:val>
                                            <p:fltVal val="0"/>
                                          </p:val>
                                        </p:tav>
                                        <p:tav tm="100000">
                                          <p:val>
                                            <p:strVal val="#ppt_w"/>
                                          </p:val>
                                        </p:tav>
                                      </p:tavLst>
                                    </p:anim>
                                    <p:anim calcmode="lin" valueType="num">
                                      <p:cBhvr>
                                        <p:cTn id="20" dur="1000" fill="hold"/>
                                        <p:tgtEl>
                                          <p:spTgt spid="6656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66563">
                                            <p:txEl>
                                              <p:pRg st="2" end="2"/>
                                            </p:txEl>
                                          </p:spTgt>
                                        </p:tgtEl>
                                        <p:attrNameLst>
                                          <p:attrName>style.visibility</p:attrName>
                                        </p:attrNameLst>
                                      </p:cBhvr>
                                      <p:to>
                                        <p:strVal val="visible"/>
                                      </p:to>
                                    </p:set>
                                    <p:anim calcmode="lin" valueType="num">
                                      <p:cBhvr>
                                        <p:cTn id="25" dur="1000" fill="hold"/>
                                        <p:tgtEl>
                                          <p:spTgt spid="66563">
                                            <p:txEl>
                                              <p:pRg st="2" end="2"/>
                                            </p:txEl>
                                          </p:spTgt>
                                        </p:tgtEl>
                                        <p:attrNameLst>
                                          <p:attrName>ppt_w</p:attrName>
                                        </p:attrNameLst>
                                      </p:cBhvr>
                                      <p:tavLst>
                                        <p:tav tm="0">
                                          <p:val>
                                            <p:fltVal val="0"/>
                                          </p:val>
                                        </p:tav>
                                        <p:tav tm="100000">
                                          <p:val>
                                            <p:strVal val="#ppt_w"/>
                                          </p:val>
                                        </p:tav>
                                      </p:tavLst>
                                    </p:anim>
                                    <p:anim calcmode="lin" valueType="num">
                                      <p:cBhvr>
                                        <p:cTn id="26" dur="1000" fill="hold"/>
                                        <p:tgtEl>
                                          <p:spTgt spid="6656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66563">
                                            <p:txEl>
                                              <p:pRg st="3" end="3"/>
                                            </p:txEl>
                                          </p:spTgt>
                                        </p:tgtEl>
                                        <p:attrNameLst>
                                          <p:attrName>style.visibility</p:attrName>
                                        </p:attrNameLst>
                                      </p:cBhvr>
                                      <p:to>
                                        <p:strVal val="visible"/>
                                      </p:to>
                                    </p:set>
                                    <p:anim calcmode="lin" valueType="num">
                                      <p:cBhvr>
                                        <p:cTn id="31" dur="1000" fill="hold"/>
                                        <p:tgtEl>
                                          <p:spTgt spid="6656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6656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66563">
                                            <p:txEl>
                                              <p:pRg st="4" end="4"/>
                                            </p:txEl>
                                          </p:spTgt>
                                        </p:tgtEl>
                                        <p:attrNameLst>
                                          <p:attrName>style.visibility</p:attrName>
                                        </p:attrNameLst>
                                      </p:cBhvr>
                                      <p:to>
                                        <p:strVal val="visible"/>
                                      </p:to>
                                    </p:set>
                                    <p:anim calcmode="lin" valueType="num">
                                      <p:cBhvr>
                                        <p:cTn id="37" dur="1000" fill="hold"/>
                                        <p:tgtEl>
                                          <p:spTgt spid="66563">
                                            <p:txEl>
                                              <p:pRg st="4" end="4"/>
                                            </p:txEl>
                                          </p:spTgt>
                                        </p:tgtEl>
                                        <p:attrNameLst>
                                          <p:attrName>ppt_w</p:attrName>
                                        </p:attrNameLst>
                                      </p:cBhvr>
                                      <p:tavLst>
                                        <p:tav tm="0">
                                          <p:val>
                                            <p:fltVal val="0"/>
                                          </p:val>
                                        </p:tav>
                                        <p:tav tm="100000">
                                          <p:val>
                                            <p:strVal val="#ppt_w"/>
                                          </p:val>
                                        </p:tav>
                                      </p:tavLst>
                                    </p:anim>
                                    <p:anim calcmode="lin" valueType="num">
                                      <p:cBhvr>
                                        <p:cTn id="38" dur="1000" fill="hold"/>
                                        <p:tgtEl>
                                          <p:spTgt spid="66563">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66563">
                                            <p:txEl>
                                              <p:pRg st="5" end="5"/>
                                            </p:txEl>
                                          </p:spTgt>
                                        </p:tgtEl>
                                        <p:attrNameLst>
                                          <p:attrName>style.visibility</p:attrName>
                                        </p:attrNameLst>
                                      </p:cBhvr>
                                      <p:to>
                                        <p:strVal val="visible"/>
                                      </p:to>
                                    </p:set>
                                    <p:anim calcmode="lin" valueType="num">
                                      <p:cBhvr>
                                        <p:cTn id="43" dur="1000" fill="hold"/>
                                        <p:tgtEl>
                                          <p:spTgt spid="66563">
                                            <p:txEl>
                                              <p:pRg st="5" end="5"/>
                                            </p:txEl>
                                          </p:spTgt>
                                        </p:tgtEl>
                                        <p:attrNameLst>
                                          <p:attrName>ppt_w</p:attrName>
                                        </p:attrNameLst>
                                      </p:cBhvr>
                                      <p:tavLst>
                                        <p:tav tm="0">
                                          <p:val>
                                            <p:fltVal val="0"/>
                                          </p:val>
                                        </p:tav>
                                        <p:tav tm="100000">
                                          <p:val>
                                            <p:strVal val="#ppt_w"/>
                                          </p:val>
                                        </p:tav>
                                      </p:tavLst>
                                    </p:anim>
                                    <p:anim calcmode="lin" valueType="num">
                                      <p:cBhvr>
                                        <p:cTn id="44" dur="1000" fill="hold"/>
                                        <p:tgtEl>
                                          <p:spTgt spid="66563">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2" grpId="0"/>
      <p:bldP spid="6656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3"/>
          <p:cNvSpPr>
            <a:spLocks noGrp="1"/>
          </p:cNvSpPr>
          <p:nvPr>
            <p:ph type="title" idx="4294967295"/>
          </p:nvPr>
        </p:nvSpPr>
        <p:spPr>
          <a:xfrm>
            <a:off x="485775" y="274638"/>
            <a:ext cx="8229600" cy="1143000"/>
          </a:xfrm>
        </p:spPr>
        <p:txBody>
          <a:bodyPr/>
          <a:lstStyle/>
          <a:p>
            <a:pPr eaLnBrk="1" hangingPunct="1"/>
            <a:r>
              <a:rPr lang="en-GB" altLang="en-US" smtClean="0"/>
              <a:t>Accommodation</a:t>
            </a:r>
          </a:p>
        </p:txBody>
      </p:sp>
      <p:pic>
        <p:nvPicPr>
          <p:cNvPr id="56323" name="Picture 10" descr="Lake"/>
          <p:cNvPicPr>
            <a:picLocks noGrp="1" noChangeAspect="1" noChangeArrowheads="1"/>
          </p:cNvPicPr>
          <p:nvPr>
            <p:ph sz="quarter" idx="4294967295"/>
          </p:nvPr>
        </p:nvPicPr>
        <p:blipFill>
          <a:blip r:embed="rId3" cstate="print">
            <a:extLst>
              <a:ext uri="{28A0092B-C50C-407E-A947-70E740481C1C}">
                <a14:useLocalDpi xmlns:a14="http://schemas.microsoft.com/office/drawing/2010/main" val="0"/>
              </a:ext>
            </a:extLst>
          </a:blip>
          <a:srcRect/>
          <a:stretch>
            <a:fillRect/>
          </a:stretch>
        </p:blipFill>
        <p:spPr>
          <a:xfrm>
            <a:off x="539750" y="1341438"/>
            <a:ext cx="3744913" cy="1798637"/>
          </a:xfrm>
          <a:ln w="63500">
            <a:solidFill>
              <a:schemeClr val="bg1"/>
            </a:solidFill>
            <a:miter lim="800000"/>
            <a:headEnd/>
            <a:tailEnd/>
          </a:ln>
        </p:spPr>
      </p:pic>
      <p:pic>
        <p:nvPicPr>
          <p:cNvPr id="56324" name="Picture 4" descr="housing0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3357563"/>
            <a:ext cx="3455987" cy="2303462"/>
          </a:xfrm>
          <a:prstGeom prst="rect">
            <a:avLst/>
          </a:prstGeom>
          <a:noFill/>
          <a:ln w="635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6325" name="Content Placeholder 4"/>
          <p:cNvSpPr txBox="1">
            <a:spLocks/>
          </p:cNvSpPr>
          <p:nvPr/>
        </p:nvSpPr>
        <p:spPr bwMode="auto">
          <a:xfrm>
            <a:off x="4211638" y="908050"/>
            <a:ext cx="4248150"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FF6699"/>
              </a:buClr>
              <a:buFont typeface="Wingdings" panose="05000000000000000000" pitchFamily="2" charset="2"/>
              <a:buChar char="§"/>
              <a:defRPr sz="3000">
                <a:solidFill>
                  <a:srgbClr val="CCCCCC"/>
                </a:solidFill>
                <a:latin typeface="Arial" panose="020B0604020202020204" pitchFamily="34" charset="0"/>
                <a:cs typeface="Arial" panose="020B0604020202020204" pitchFamily="34" charset="0"/>
              </a:defRPr>
            </a:lvl1pPr>
            <a:lvl2pPr marL="742950" indent="-285750">
              <a:spcBef>
                <a:spcPct val="20000"/>
              </a:spcBef>
              <a:buClr>
                <a:srgbClr val="FF6699"/>
              </a:buClr>
              <a:buFont typeface="Wingdings" panose="05000000000000000000" pitchFamily="2" charset="2"/>
              <a:buChar char="§"/>
              <a:defRPr sz="2800">
                <a:solidFill>
                  <a:srgbClr val="CCCCCC"/>
                </a:solidFill>
                <a:latin typeface="Arial" panose="020B0604020202020204" pitchFamily="34" charset="0"/>
                <a:cs typeface="Arial" panose="020B0604020202020204" pitchFamily="34" charset="0"/>
              </a:defRPr>
            </a:lvl2pPr>
            <a:lvl3pPr marL="1200150" indent="-285750">
              <a:spcBef>
                <a:spcPct val="20000"/>
              </a:spcBef>
              <a:buClr>
                <a:srgbClr val="FF6699"/>
              </a:buClr>
              <a:buFont typeface="Wingdings" panose="05000000000000000000" pitchFamily="2" charset="2"/>
              <a:buChar char="§"/>
              <a:defRPr sz="2400">
                <a:solidFill>
                  <a:srgbClr val="CCCCCC"/>
                </a:solidFill>
                <a:latin typeface="Arial" panose="020B0604020202020204" pitchFamily="34" charset="0"/>
                <a:cs typeface="Arial" panose="020B0604020202020204" pitchFamily="34" charset="0"/>
              </a:defRPr>
            </a:lvl3pPr>
            <a:lvl4pPr marL="1600200" indent="-228600">
              <a:spcBef>
                <a:spcPct val="20000"/>
              </a:spcBef>
              <a:buClr>
                <a:srgbClr val="FF6699"/>
              </a:buClr>
              <a:buFont typeface="Wingdings" panose="05000000000000000000" pitchFamily="2" charset="2"/>
              <a:buChar char="§"/>
              <a:defRPr sz="2000">
                <a:solidFill>
                  <a:srgbClr val="CCCCCC"/>
                </a:solidFill>
                <a:latin typeface="Arial" panose="020B0604020202020204" pitchFamily="34" charset="0"/>
                <a:cs typeface="Arial" panose="020B0604020202020204" pitchFamily="34" charset="0"/>
              </a:defRPr>
            </a:lvl4pPr>
            <a:lvl5pPr marL="2057400" indent="-228600">
              <a:spcBef>
                <a:spcPct val="20000"/>
              </a:spcBef>
              <a:buClr>
                <a:srgbClr val="FF6699"/>
              </a:buClr>
              <a:buFont typeface="Wingdings" panose="05000000000000000000" pitchFamily="2" charset="2"/>
              <a:buChar char="§"/>
              <a:defRPr sz="2000">
                <a:solidFill>
                  <a:srgbClr val="CCCCCC"/>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F6699"/>
              </a:buClr>
              <a:buFont typeface="Wingdings" panose="05000000000000000000" pitchFamily="2" charset="2"/>
              <a:buChar char="§"/>
              <a:defRPr sz="2000">
                <a:solidFill>
                  <a:srgbClr val="CCCCCC"/>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F6699"/>
              </a:buClr>
              <a:buFont typeface="Wingdings" panose="05000000000000000000" pitchFamily="2" charset="2"/>
              <a:buChar char="§"/>
              <a:defRPr sz="2000">
                <a:solidFill>
                  <a:srgbClr val="CCCCCC"/>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F6699"/>
              </a:buClr>
              <a:buFont typeface="Wingdings" panose="05000000000000000000" pitchFamily="2" charset="2"/>
              <a:buChar char="§"/>
              <a:defRPr sz="2000">
                <a:solidFill>
                  <a:srgbClr val="CCCCCC"/>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F6699"/>
              </a:buClr>
              <a:buFont typeface="Wingdings" panose="05000000000000000000" pitchFamily="2" charset="2"/>
              <a:buChar char="§"/>
              <a:defRPr sz="2000">
                <a:solidFill>
                  <a:srgbClr val="CCCCCC"/>
                </a:solidFill>
                <a:latin typeface="Arial" panose="020B0604020202020204" pitchFamily="34" charset="0"/>
                <a:cs typeface="Arial" panose="020B0604020202020204" pitchFamily="34" charset="0"/>
              </a:defRPr>
            </a:lvl9pPr>
          </a:lstStyle>
          <a:p>
            <a:pPr lvl="1" eaLnBrk="1" hangingPunct="1"/>
            <a:r>
              <a:rPr lang="en-GB" altLang="en-US" sz="2000" b="1"/>
              <a:t>Guaranteed</a:t>
            </a:r>
          </a:p>
          <a:p>
            <a:pPr lvl="1" eaLnBrk="1" hangingPunct="1"/>
            <a:r>
              <a:rPr lang="en-GB" altLang="en-US" sz="2000" b="1"/>
              <a:t>£70 - £140 per week</a:t>
            </a:r>
          </a:p>
          <a:p>
            <a:pPr lvl="1" eaLnBrk="1" hangingPunct="1"/>
            <a:r>
              <a:rPr lang="en-GB" altLang="en-US" sz="2000" b="1"/>
              <a:t>Options for:</a:t>
            </a:r>
          </a:p>
          <a:p>
            <a:pPr lvl="2" eaLnBrk="1" hangingPunct="1"/>
            <a:r>
              <a:rPr lang="en-GB" altLang="en-US" sz="2000" b="1"/>
              <a:t>En Suite/ Shared Bathroom</a:t>
            </a:r>
          </a:p>
          <a:p>
            <a:pPr lvl="2" eaLnBrk="1" hangingPunct="1"/>
            <a:r>
              <a:rPr lang="en-GB" altLang="en-US" sz="2000" b="1"/>
              <a:t>Catering/ Self Catering</a:t>
            </a:r>
          </a:p>
          <a:p>
            <a:pPr lvl="1" eaLnBrk="1" hangingPunct="1"/>
            <a:r>
              <a:rPr lang="en-GB" altLang="en-US" sz="2000" b="1"/>
              <a:t>Internet connection</a:t>
            </a:r>
          </a:p>
          <a:p>
            <a:pPr lvl="1" eaLnBrk="1" hangingPunct="1"/>
            <a:r>
              <a:rPr lang="en-GB" altLang="en-US" sz="2000" b="1"/>
              <a:t>Social Hub</a:t>
            </a:r>
          </a:p>
          <a:p>
            <a:pPr lvl="1" eaLnBrk="1" hangingPunct="1"/>
            <a:r>
              <a:rPr lang="en-GB" altLang="en-US" sz="2000" b="1"/>
              <a:t>University supported private sector</a:t>
            </a:r>
          </a:p>
          <a:p>
            <a:pPr lvl="1" eaLnBrk="1" hangingPunct="1">
              <a:buFont typeface="Wingdings" panose="05000000000000000000" pitchFamily="2" charset="2"/>
              <a:buNone/>
            </a:pPr>
            <a:endParaRPr lang="en-GB" altLang="en-US" sz="2000" b="1">
              <a:solidFill>
                <a:srgbClr val="FF6699"/>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11188" y="260350"/>
            <a:ext cx="7772400" cy="741363"/>
          </a:xfrm>
        </p:spPr>
        <p:txBody>
          <a:bodyPr/>
          <a:lstStyle/>
          <a:p>
            <a:pPr eaLnBrk="1" hangingPunct="1"/>
            <a:r>
              <a:rPr lang="en-GB" altLang="en-US" sz="3200" b="1" smtClean="0">
                <a:latin typeface="Arial" panose="020B0604020202020204" pitchFamily="34" charset="0"/>
              </a:rPr>
              <a:t>Birmingham City</a:t>
            </a:r>
          </a:p>
        </p:txBody>
      </p:sp>
      <p:sp>
        <p:nvSpPr>
          <p:cNvPr id="6147" name="Rectangle 3"/>
          <p:cNvSpPr>
            <a:spLocks noGrp="1" noChangeArrowheads="1"/>
          </p:cNvSpPr>
          <p:nvPr>
            <p:ph type="body" idx="1"/>
          </p:nvPr>
        </p:nvSpPr>
        <p:spPr>
          <a:xfrm>
            <a:off x="468313" y="981075"/>
            <a:ext cx="4751387" cy="3960813"/>
          </a:xfrm>
        </p:spPr>
        <p:txBody>
          <a:bodyPr/>
          <a:lstStyle/>
          <a:p>
            <a:pPr eaLnBrk="1" hangingPunct="1">
              <a:lnSpc>
                <a:spcPct val="90000"/>
              </a:lnSpc>
              <a:defRPr/>
            </a:pPr>
            <a:r>
              <a:rPr lang="en-GB" sz="2400" dirty="0" smtClean="0">
                <a:solidFill>
                  <a:schemeClr val="bg1"/>
                </a:solidFill>
              </a:rPr>
              <a:t>Vibrant city</a:t>
            </a:r>
          </a:p>
          <a:p>
            <a:pPr eaLnBrk="1" hangingPunct="1">
              <a:lnSpc>
                <a:spcPct val="90000"/>
              </a:lnSpc>
              <a:defRPr/>
            </a:pPr>
            <a:r>
              <a:rPr lang="en-GB" sz="2400" dirty="0" smtClean="0">
                <a:solidFill>
                  <a:schemeClr val="bg1"/>
                </a:solidFill>
              </a:rPr>
              <a:t>First class Arts venues</a:t>
            </a:r>
          </a:p>
          <a:p>
            <a:pPr eaLnBrk="1" hangingPunct="1">
              <a:lnSpc>
                <a:spcPct val="90000"/>
              </a:lnSpc>
              <a:defRPr/>
            </a:pPr>
            <a:r>
              <a:rPr lang="en-GB" sz="2400" dirty="0" smtClean="0"/>
              <a:t>It is the largest financial and creative district outside London</a:t>
            </a:r>
            <a:endParaRPr lang="en-GB" sz="2400" dirty="0" smtClean="0">
              <a:solidFill>
                <a:schemeClr val="bg1"/>
              </a:solidFill>
            </a:endParaRPr>
          </a:p>
          <a:p>
            <a:pPr eaLnBrk="1" hangingPunct="1">
              <a:lnSpc>
                <a:spcPct val="90000"/>
              </a:lnSpc>
              <a:defRPr/>
            </a:pPr>
            <a:r>
              <a:rPr lang="en-GB" sz="2400" dirty="0" smtClean="0">
                <a:solidFill>
                  <a:schemeClr val="bg1"/>
                </a:solidFill>
              </a:rPr>
              <a:t>One of Europe's largest </a:t>
            </a:r>
          </a:p>
          <a:p>
            <a:pPr eaLnBrk="1" hangingPunct="1">
              <a:lnSpc>
                <a:spcPct val="90000"/>
              </a:lnSpc>
              <a:buFont typeface="Wingdings" panose="05000000000000000000" pitchFamily="2" charset="2"/>
              <a:buNone/>
              <a:defRPr/>
            </a:pPr>
            <a:r>
              <a:rPr lang="en-GB" sz="2400" dirty="0" smtClean="0">
                <a:solidFill>
                  <a:schemeClr val="bg1"/>
                </a:solidFill>
              </a:rPr>
              <a:t>	shopping developments</a:t>
            </a:r>
          </a:p>
          <a:p>
            <a:pPr eaLnBrk="1" hangingPunct="1">
              <a:lnSpc>
                <a:spcPct val="90000"/>
              </a:lnSpc>
              <a:defRPr/>
            </a:pPr>
            <a:r>
              <a:rPr lang="en-GB" sz="2400" dirty="0" smtClean="0">
                <a:solidFill>
                  <a:schemeClr val="bg1"/>
                </a:solidFill>
              </a:rPr>
              <a:t>More then 500 restaurants</a:t>
            </a:r>
          </a:p>
          <a:p>
            <a:pPr eaLnBrk="1" hangingPunct="1">
              <a:lnSpc>
                <a:spcPct val="90000"/>
              </a:lnSpc>
              <a:defRPr/>
            </a:pPr>
            <a:r>
              <a:rPr lang="en-GB" sz="2400" dirty="0" smtClean="0">
                <a:solidFill>
                  <a:schemeClr val="bg1"/>
                </a:solidFill>
              </a:rPr>
              <a:t>Vibrant night life</a:t>
            </a:r>
          </a:p>
          <a:p>
            <a:pPr eaLnBrk="1" hangingPunct="1">
              <a:lnSpc>
                <a:spcPct val="90000"/>
              </a:lnSpc>
              <a:defRPr/>
            </a:pPr>
            <a:r>
              <a:rPr lang="en-GB" sz="2400" dirty="0" smtClean="0">
                <a:solidFill>
                  <a:schemeClr val="bg1"/>
                </a:solidFill>
              </a:rPr>
              <a:t>Host to international sporting events</a:t>
            </a:r>
          </a:p>
          <a:p>
            <a:pPr eaLnBrk="1" hangingPunct="1">
              <a:lnSpc>
                <a:spcPct val="90000"/>
              </a:lnSpc>
              <a:defRPr/>
            </a:pPr>
            <a:r>
              <a:rPr lang="en-GB" sz="2400" dirty="0" smtClean="0">
                <a:solidFill>
                  <a:schemeClr val="bg1"/>
                </a:solidFill>
              </a:rPr>
              <a:t>Sports teams</a:t>
            </a:r>
          </a:p>
          <a:p>
            <a:pPr eaLnBrk="1" hangingPunct="1">
              <a:lnSpc>
                <a:spcPct val="90000"/>
              </a:lnSpc>
              <a:buFont typeface="Wingdings" panose="05000000000000000000" pitchFamily="2" charset="2"/>
              <a:buNone/>
              <a:defRPr/>
            </a:pPr>
            <a:endParaRPr lang="en-GB" sz="1000" dirty="0" smtClean="0">
              <a:solidFill>
                <a:schemeClr val="bg1"/>
              </a:solidFill>
            </a:endParaRPr>
          </a:p>
          <a:p>
            <a:pPr eaLnBrk="1" hangingPunct="1">
              <a:lnSpc>
                <a:spcPct val="90000"/>
              </a:lnSpc>
              <a:buFont typeface="Wingdings" panose="05000000000000000000" pitchFamily="2" charset="2"/>
              <a:buNone/>
              <a:defRPr/>
            </a:pPr>
            <a:r>
              <a:rPr lang="en-GB" sz="2000" dirty="0" smtClean="0">
                <a:solidFill>
                  <a:schemeClr val="bg1"/>
                </a:solidFill>
              </a:rPr>
              <a:t>	</a:t>
            </a:r>
            <a:endParaRPr lang="en-GB" sz="2000" dirty="0" smtClean="0">
              <a:solidFill>
                <a:srgbClr val="0099CC"/>
              </a:solidFill>
            </a:endParaRPr>
          </a:p>
        </p:txBody>
      </p:sp>
      <p:pic>
        <p:nvPicPr>
          <p:cNvPr id="58372" name="Picture 5" descr="DSCF429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825" y="2852738"/>
            <a:ext cx="3313113"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825" y="404813"/>
            <a:ext cx="3286125"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Content Placeholder 2"/>
          <p:cNvSpPr>
            <a:spLocks noGrp="1"/>
          </p:cNvSpPr>
          <p:nvPr>
            <p:ph/>
          </p:nvPr>
        </p:nvSpPr>
        <p:spPr>
          <a:xfrm>
            <a:off x="703263" y="333375"/>
            <a:ext cx="7773987" cy="5181600"/>
          </a:xfrm>
        </p:spPr>
        <p:txBody>
          <a:bodyPr/>
          <a:lstStyle/>
          <a:p>
            <a:pPr marL="0" indent="0">
              <a:buFont typeface="Wingdings" panose="05000000000000000000" pitchFamily="2" charset="2"/>
              <a:buNone/>
              <a:defRPr/>
            </a:pPr>
            <a:r>
              <a:rPr lang="en-US" sz="2400" u="sng" dirty="0" smtClean="0">
                <a:latin typeface="+mj-lt"/>
              </a:rPr>
              <a:t>Sports</a:t>
            </a:r>
          </a:p>
          <a:p>
            <a:pPr marL="0" indent="0">
              <a:buFont typeface="Wingdings" panose="05000000000000000000" pitchFamily="2" charset="2"/>
              <a:buNone/>
              <a:defRPr/>
            </a:pPr>
            <a:endParaRPr lang="en-US" sz="2400" dirty="0" smtClean="0">
              <a:latin typeface="+mj-lt"/>
            </a:endParaRPr>
          </a:p>
          <a:p>
            <a:pPr marL="0" indent="0">
              <a:buFont typeface="Wingdings" panose="05000000000000000000" pitchFamily="2" charset="2"/>
              <a:buNone/>
              <a:defRPr/>
            </a:pPr>
            <a:endParaRPr lang="en-US" sz="2400" dirty="0" smtClean="0">
              <a:latin typeface="+mj-lt"/>
            </a:endParaRPr>
          </a:p>
        </p:txBody>
      </p:sp>
      <p:pic>
        <p:nvPicPr>
          <p:cNvPr id="62467" name="Picture 2" descr="Click to show &quot;Aston Villa Photographark&quot; resul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113" y="1268413"/>
            <a:ext cx="161290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8" name="Picture 4" descr="http://www.stadiumguide.com/villapark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7388" y="620713"/>
            <a:ext cx="3024187"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9" name="Picture 6" descr="Click to show &quot;Aston Villa Photographark&quot; resul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325" y="1341438"/>
            <a:ext cx="1401763"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0" name="Picture 8" descr="http://cdn.caughtoffside.com/wp-content/uploads/2011/02/PA-10274588.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3563" y="2781300"/>
            <a:ext cx="4465637" cy="362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1" name="Picture 10" descr="File:West Bromwich Albion.sv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275263" y="3429000"/>
            <a:ext cx="1476375"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2" name="Picture 12" descr="Wolverhampton Wanderers.svg">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73913" y="3933825"/>
            <a:ext cx="16287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Content Placeholder 2"/>
          <p:cNvSpPr>
            <a:spLocks noGrp="1"/>
          </p:cNvSpPr>
          <p:nvPr>
            <p:ph/>
          </p:nvPr>
        </p:nvSpPr>
        <p:spPr>
          <a:xfrm>
            <a:off x="685800" y="455613"/>
            <a:ext cx="7772400" cy="5181600"/>
          </a:xfrm>
        </p:spPr>
        <p:txBody>
          <a:bodyPr/>
          <a:lstStyle/>
          <a:p>
            <a:pPr>
              <a:buFont typeface="Wingdings" panose="05000000000000000000" pitchFamily="2" charset="2"/>
              <a:buNone/>
            </a:pPr>
            <a:r>
              <a:rPr lang="en-GB" altLang="en-US" smtClean="0"/>
              <a:t>Graduation</a:t>
            </a:r>
          </a:p>
          <a:p>
            <a:pPr>
              <a:buFont typeface="Wingdings" panose="05000000000000000000" pitchFamily="2" charset="2"/>
              <a:buNone/>
            </a:pPr>
            <a:endParaRPr lang="en-GB" altLang="en-US" smtClean="0"/>
          </a:p>
        </p:txBody>
      </p:sp>
      <p:pic>
        <p:nvPicPr>
          <p:cNvPr id="64515" name="Picture 2" descr="Imag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425" y="1773238"/>
            <a:ext cx="3348038"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6" name="Picture 4" descr="Imag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5413" y="549275"/>
            <a:ext cx="3349625"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7" name="Picture 6" descr="Imag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9575" y="3357563"/>
            <a:ext cx="3349625"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3263" y="549275"/>
            <a:ext cx="7773987" cy="5087938"/>
          </a:xfrm>
        </p:spPr>
        <p:txBody>
          <a:bodyPr/>
          <a:lstStyle/>
          <a:p>
            <a:pPr>
              <a:buFont typeface="Wingdings" pitchFamily="2" charset="2"/>
              <a:buNone/>
              <a:defRPr/>
            </a:pPr>
            <a:r>
              <a:rPr lang="en-GB" sz="1800" dirty="0" smtClean="0"/>
              <a:t>Why study Economics in the UK?</a:t>
            </a:r>
          </a:p>
          <a:p>
            <a:pPr>
              <a:buFont typeface="Wingdings" pitchFamily="2" charset="2"/>
              <a:buNone/>
              <a:defRPr/>
            </a:pPr>
            <a:endParaRPr lang="en-GB" sz="1800" dirty="0" smtClean="0"/>
          </a:p>
          <a:p>
            <a:pPr>
              <a:buNone/>
              <a:defRPr/>
            </a:pPr>
            <a:r>
              <a:rPr lang="en-GB" sz="1800" dirty="0" smtClean="0"/>
              <a:t>Transferable skills</a:t>
            </a:r>
          </a:p>
          <a:p>
            <a:pPr>
              <a:defRPr/>
            </a:pPr>
            <a:r>
              <a:rPr lang="en-GB" sz="1800" dirty="0" smtClean="0"/>
              <a:t>Language</a:t>
            </a:r>
          </a:p>
          <a:p>
            <a:pPr>
              <a:defRPr/>
            </a:pPr>
            <a:r>
              <a:rPr lang="en-GB" sz="1800" dirty="0" smtClean="0"/>
              <a:t>Analytical</a:t>
            </a:r>
          </a:p>
          <a:p>
            <a:pPr>
              <a:defRPr/>
            </a:pPr>
            <a:r>
              <a:rPr lang="en-GB" sz="1800" dirty="0" smtClean="0"/>
              <a:t>Quantitative</a:t>
            </a:r>
          </a:p>
          <a:p>
            <a:pPr>
              <a:defRPr/>
            </a:pPr>
            <a:r>
              <a:rPr lang="en-GB" sz="1800" dirty="0" smtClean="0"/>
              <a:t>Literate</a:t>
            </a:r>
          </a:p>
          <a:p>
            <a:pPr>
              <a:defRPr/>
            </a:pPr>
            <a:r>
              <a:rPr lang="en-GB" sz="1800" dirty="0" smtClean="0"/>
              <a:t>Employability</a:t>
            </a:r>
          </a:p>
          <a:p>
            <a:pPr>
              <a:defRPr/>
            </a:pPr>
            <a:endParaRPr lang="en-GB" sz="2000" dirty="0" smtClean="0"/>
          </a:p>
          <a:p>
            <a:pPr>
              <a:defRPr/>
            </a:pPr>
            <a:endParaRPr lang="en-GB" sz="2000" dirty="0" smtClean="0"/>
          </a:p>
          <a:p>
            <a:pPr>
              <a:defRPr/>
            </a:pPr>
            <a:endParaRPr lang="en-GB" sz="2000" dirty="0" smtClean="0"/>
          </a:p>
          <a:p>
            <a:pPr>
              <a:defRPr/>
            </a:pPr>
            <a:endParaRPr lang="en-GB" sz="2000" dirty="0" smtClean="0"/>
          </a:p>
          <a:p>
            <a:pPr>
              <a:defRPr/>
            </a:pPr>
            <a:endParaRPr lang="en-GB" sz="2000" dirty="0" smtClean="0"/>
          </a:p>
          <a:p>
            <a:pPr>
              <a:defRPr/>
            </a:pPr>
            <a:r>
              <a:rPr lang="en-GB" sz="2000" dirty="0" smtClean="0"/>
              <a:t>£££, $$$, €€€</a:t>
            </a:r>
          </a:p>
          <a:p>
            <a:pPr>
              <a:defRPr/>
            </a:pPr>
            <a:endParaRPr lang="en-GB" sz="2000" dirty="0" smtClean="0"/>
          </a:p>
          <a:p>
            <a:pPr>
              <a:defRPr/>
            </a:pPr>
            <a:endParaRPr lang="en-GB" sz="2000" dirty="0"/>
          </a:p>
        </p:txBody>
      </p:sp>
      <p:graphicFrame>
        <p:nvGraphicFramePr>
          <p:cNvPr id="1026" name="Object 2"/>
          <p:cNvGraphicFramePr>
            <a:graphicFrameLocks noChangeAspect="1"/>
          </p:cNvGraphicFramePr>
          <p:nvPr/>
        </p:nvGraphicFramePr>
        <p:xfrm>
          <a:off x="1533525" y="3421063"/>
          <a:ext cx="5310188" cy="1416050"/>
        </p:xfrm>
        <a:graphic>
          <a:graphicData uri="http://schemas.openxmlformats.org/presentationml/2006/ole">
            <mc:AlternateContent xmlns:mc="http://schemas.openxmlformats.org/markup-compatibility/2006">
              <mc:Choice xmlns:v="urn:schemas-microsoft-com:vml" Requires="v">
                <p:oleObj spid="_x0000_s77834" name="Document" r:id="rId4" imgW="5730832" imgH="1535095" progId="Word.Document.12">
                  <p:embed/>
                </p:oleObj>
              </mc:Choice>
              <mc:Fallback>
                <p:oleObj name="Document" r:id="rId4" imgW="5730832" imgH="1535095" progId="Word.Documen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3525" y="3421063"/>
                        <a:ext cx="5310188" cy="141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7664061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ChangeArrowheads="1"/>
          </p:cNvSpPr>
          <p:nvPr/>
        </p:nvSpPr>
        <p:spPr bwMode="auto">
          <a:xfrm>
            <a:off x="971550" y="531148"/>
            <a:ext cx="6159058" cy="4832092"/>
          </a:xfrm>
          <a:prstGeom prst="rect">
            <a:avLst/>
          </a:prstGeom>
          <a:noFill/>
          <a:ln w="9525">
            <a:noFill/>
            <a:miter lim="800000"/>
            <a:headEnd/>
            <a:tailEnd/>
          </a:ln>
          <a:effectLst/>
        </p:spPr>
        <p:txBody>
          <a:bodyPr wrap="none" anchor="ctr">
            <a:spAutoFit/>
          </a:bodyPr>
          <a:lstStyle/>
          <a:p>
            <a:pPr>
              <a:defRPr/>
            </a:pPr>
            <a:r>
              <a:rPr lang="en-GB" sz="2800" b="1" dirty="0" smtClean="0">
                <a:solidFill>
                  <a:srgbClr val="FF6699"/>
                </a:solidFill>
                <a:ea typeface="Calibri" pitchFamily="34" charset="0"/>
                <a:cs typeface="Arial" pitchFamily="34" charset="0"/>
              </a:rPr>
              <a:t>Where to study: Issues </a:t>
            </a:r>
            <a:r>
              <a:rPr lang="en-GB" sz="2800" b="1" dirty="0">
                <a:solidFill>
                  <a:srgbClr val="FF6699"/>
                </a:solidFill>
                <a:ea typeface="Calibri" pitchFamily="34" charset="0"/>
                <a:cs typeface="Arial" pitchFamily="34" charset="0"/>
              </a:rPr>
              <a:t>to consider</a:t>
            </a:r>
          </a:p>
          <a:p>
            <a:pPr>
              <a:defRPr/>
            </a:pPr>
            <a:endParaRPr lang="en-GB" sz="2800" dirty="0">
              <a:solidFill>
                <a:srgbClr val="FF0000"/>
              </a:solidFill>
              <a:ea typeface="Calibri" pitchFamily="34" charset="0"/>
              <a:cs typeface="Arial" pitchFamily="34" charset="0"/>
            </a:endParaRPr>
          </a:p>
          <a:p>
            <a:pPr indent="360000">
              <a:lnSpc>
                <a:spcPct val="150000"/>
              </a:lnSpc>
              <a:buFont typeface="Wingdings" pitchFamily="2" charset="2"/>
              <a:buChar char="§"/>
              <a:defRPr/>
            </a:pPr>
            <a:r>
              <a:rPr lang="en-GB" sz="2800" dirty="0">
                <a:solidFill>
                  <a:schemeClr val="bg1"/>
                </a:solidFill>
                <a:ea typeface="Calibri" pitchFamily="34" charset="0"/>
                <a:cs typeface="Arial" pitchFamily="34" charset="0"/>
              </a:rPr>
              <a:t>Reputation, History and Tradition</a:t>
            </a:r>
            <a:endParaRPr lang="en-GB" sz="2800" dirty="0">
              <a:solidFill>
                <a:schemeClr val="bg1"/>
              </a:solidFill>
            </a:endParaRPr>
          </a:p>
          <a:p>
            <a:pPr indent="360000">
              <a:lnSpc>
                <a:spcPct val="150000"/>
              </a:lnSpc>
              <a:buFont typeface="Wingdings" pitchFamily="2" charset="2"/>
              <a:buChar char="§"/>
              <a:defRPr/>
            </a:pPr>
            <a:r>
              <a:rPr lang="en-GB" sz="2800" dirty="0">
                <a:solidFill>
                  <a:schemeClr val="bg1"/>
                </a:solidFill>
                <a:ea typeface="Calibri" pitchFamily="34" charset="0"/>
                <a:cs typeface="Arial" pitchFamily="34" charset="0"/>
              </a:rPr>
              <a:t>Programmes</a:t>
            </a:r>
            <a:endParaRPr lang="en-GB" sz="2800" dirty="0">
              <a:solidFill>
                <a:schemeClr val="bg1"/>
              </a:solidFill>
            </a:endParaRPr>
          </a:p>
          <a:p>
            <a:pPr indent="360000">
              <a:lnSpc>
                <a:spcPct val="150000"/>
              </a:lnSpc>
              <a:buFont typeface="Wingdings" pitchFamily="2" charset="2"/>
              <a:buChar char="§"/>
              <a:defRPr/>
            </a:pPr>
            <a:r>
              <a:rPr lang="en-GB" sz="2800" dirty="0">
                <a:solidFill>
                  <a:schemeClr val="bg1"/>
                </a:solidFill>
                <a:ea typeface="Calibri" pitchFamily="34" charset="0"/>
                <a:cs typeface="Arial" pitchFamily="34" charset="0"/>
              </a:rPr>
              <a:t>Campus facilities</a:t>
            </a:r>
            <a:endParaRPr lang="en-GB" sz="2800" dirty="0">
              <a:solidFill>
                <a:schemeClr val="bg1"/>
              </a:solidFill>
            </a:endParaRPr>
          </a:p>
          <a:p>
            <a:pPr indent="360000">
              <a:lnSpc>
                <a:spcPct val="150000"/>
              </a:lnSpc>
              <a:buFont typeface="Wingdings" pitchFamily="2" charset="2"/>
              <a:buChar char="§"/>
              <a:defRPr/>
            </a:pPr>
            <a:r>
              <a:rPr lang="en-GB" sz="2800" dirty="0">
                <a:solidFill>
                  <a:schemeClr val="bg1"/>
                </a:solidFill>
                <a:ea typeface="Calibri" pitchFamily="34" charset="0"/>
                <a:cs typeface="Arial" pitchFamily="34" charset="0"/>
              </a:rPr>
              <a:t>City </a:t>
            </a:r>
            <a:endParaRPr lang="en-GB" sz="2800" dirty="0">
              <a:solidFill>
                <a:schemeClr val="bg1"/>
              </a:solidFill>
            </a:endParaRPr>
          </a:p>
          <a:p>
            <a:pPr indent="360000">
              <a:lnSpc>
                <a:spcPct val="150000"/>
              </a:lnSpc>
              <a:buFont typeface="Wingdings" pitchFamily="2" charset="2"/>
              <a:buChar char="§"/>
              <a:defRPr/>
            </a:pPr>
            <a:r>
              <a:rPr lang="en-GB" sz="2800" dirty="0">
                <a:solidFill>
                  <a:schemeClr val="bg1"/>
                </a:solidFill>
                <a:ea typeface="Calibri" pitchFamily="34" charset="0"/>
                <a:cs typeface="Arial" pitchFamily="34" charset="0"/>
              </a:rPr>
              <a:t>Costs</a:t>
            </a:r>
            <a:endParaRPr lang="en-GB" sz="2800" dirty="0">
              <a:solidFill>
                <a:schemeClr val="bg1"/>
              </a:solidFill>
            </a:endParaRPr>
          </a:p>
          <a:p>
            <a:pPr indent="360000">
              <a:lnSpc>
                <a:spcPct val="150000"/>
              </a:lnSpc>
              <a:buFont typeface="Wingdings" pitchFamily="2" charset="2"/>
              <a:buChar char="§"/>
              <a:defRPr/>
            </a:pPr>
            <a:r>
              <a:rPr lang="en-GB" sz="2800" dirty="0">
                <a:solidFill>
                  <a:schemeClr val="bg1"/>
                </a:solidFill>
                <a:ea typeface="Calibri" pitchFamily="34" charset="0"/>
                <a:cs typeface="Arial" pitchFamily="34" charset="0"/>
              </a:rPr>
              <a:t>Location</a:t>
            </a:r>
            <a:endParaRPr lang="en-GB" sz="2800" dirty="0"/>
          </a:p>
        </p:txBody>
      </p:sp>
    </p:spTree>
    <p:extLst>
      <p:ext uri="{BB962C8B-B14F-4D97-AF65-F5344CB8AC3E}">
        <p14:creationId xmlns:p14="http://schemas.microsoft.com/office/powerpoint/2010/main" val="21020931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95288" y="260350"/>
            <a:ext cx="6769100" cy="792163"/>
          </a:xfrm>
        </p:spPr>
        <p:txBody>
          <a:bodyPr/>
          <a:lstStyle/>
          <a:p>
            <a:pPr eaLnBrk="1" hangingPunct="1"/>
            <a:r>
              <a:rPr lang="en-GB" altLang="en-US" sz="3600" b="1" smtClean="0">
                <a:latin typeface="Arial" panose="020B0604020202020204" pitchFamily="34" charset="0"/>
              </a:rPr>
              <a:t>University of Birmingham</a:t>
            </a:r>
          </a:p>
        </p:txBody>
      </p:sp>
      <p:sp>
        <p:nvSpPr>
          <p:cNvPr id="7171" name="Rectangle 3"/>
          <p:cNvSpPr>
            <a:spLocks noGrp="1" noChangeArrowheads="1"/>
          </p:cNvSpPr>
          <p:nvPr>
            <p:ph type="body" idx="1"/>
          </p:nvPr>
        </p:nvSpPr>
        <p:spPr>
          <a:xfrm>
            <a:off x="250825" y="1052513"/>
            <a:ext cx="5256213" cy="4897437"/>
          </a:xfrm>
        </p:spPr>
        <p:txBody>
          <a:bodyPr/>
          <a:lstStyle/>
          <a:p>
            <a:pPr eaLnBrk="1" hangingPunct="1">
              <a:lnSpc>
                <a:spcPct val="80000"/>
              </a:lnSpc>
              <a:defRPr/>
            </a:pPr>
            <a:r>
              <a:rPr lang="en-GB" sz="1800" dirty="0" smtClean="0">
                <a:solidFill>
                  <a:schemeClr val="bg1"/>
                </a:solidFill>
              </a:rPr>
              <a:t>Founded 1900 / Russell Group</a:t>
            </a:r>
          </a:p>
          <a:p>
            <a:pPr eaLnBrk="1" hangingPunct="1">
              <a:lnSpc>
                <a:spcPct val="80000"/>
              </a:lnSpc>
              <a:defRPr/>
            </a:pPr>
            <a:endParaRPr lang="en-GB" sz="1000" dirty="0" smtClean="0">
              <a:solidFill>
                <a:schemeClr val="bg1"/>
              </a:solidFill>
            </a:endParaRPr>
          </a:p>
          <a:p>
            <a:pPr eaLnBrk="1" hangingPunct="1">
              <a:lnSpc>
                <a:spcPct val="80000"/>
              </a:lnSpc>
              <a:defRPr/>
            </a:pPr>
            <a:r>
              <a:rPr lang="en-GB" sz="1800" dirty="0" err="1" smtClean="0">
                <a:solidFill>
                  <a:schemeClr val="bg1"/>
                </a:solidFill>
                <a:hlinkClick r:id="rId3"/>
              </a:rPr>
              <a:t>Universitas</a:t>
            </a:r>
            <a:r>
              <a:rPr lang="en-GB" sz="1800" dirty="0" smtClean="0">
                <a:solidFill>
                  <a:schemeClr val="bg1"/>
                </a:solidFill>
                <a:hlinkClick r:id="rId3"/>
              </a:rPr>
              <a:t> 21</a:t>
            </a:r>
            <a:endParaRPr lang="en-GB" sz="1800" dirty="0" smtClean="0">
              <a:solidFill>
                <a:schemeClr val="bg1"/>
              </a:solidFill>
            </a:endParaRPr>
          </a:p>
          <a:p>
            <a:pPr eaLnBrk="1" hangingPunct="1">
              <a:lnSpc>
                <a:spcPct val="80000"/>
              </a:lnSpc>
              <a:buFont typeface="Wingdings" panose="05000000000000000000" pitchFamily="2" charset="2"/>
              <a:buNone/>
              <a:defRPr/>
            </a:pPr>
            <a:r>
              <a:rPr lang="en-GB" sz="1800" dirty="0" smtClean="0">
                <a:solidFill>
                  <a:schemeClr val="bg1"/>
                </a:solidFill>
              </a:rPr>
              <a:t> </a:t>
            </a:r>
            <a:endParaRPr lang="en-GB" sz="1000" dirty="0" smtClean="0">
              <a:solidFill>
                <a:schemeClr val="bg1"/>
              </a:solidFill>
            </a:endParaRPr>
          </a:p>
          <a:p>
            <a:pPr eaLnBrk="1" hangingPunct="1">
              <a:lnSpc>
                <a:spcPct val="80000"/>
              </a:lnSpc>
              <a:defRPr/>
            </a:pPr>
            <a:r>
              <a:rPr lang="en-GB" sz="1800" dirty="0" smtClean="0">
                <a:solidFill>
                  <a:schemeClr val="bg1"/>
                </a:solidFill>
              </a:rPr>
              <a:t>Over 4,500 international students from </a:t>
            </a:r>
          </a:p>
          <a:p>
            <a:pPr eaLnBrk="1" hangingPunct="1">
              <a:lnSpc>
                <a:spcPct val="80000"/>
              </a:lnSpc>
              <a:buFont typeface="Wingdings" panose="05000000000000000000" pitchFamily="2" charset="2"/>
              <a:buNone/>
              <a:defRPr/>
            </a:pPr>
            <a:r>
              <a:rPr lang="en-GB" sz="1800" dirty="0" smtClean="0">
                <a:solidFill>
                  <a:schemeClr val="bg1"/>
                </a:solidFill>
              </a:rPr>
              <a:t>	150 different countries. </a:t>
            </a:r>
          </a:p>
          <a:p>
            <a:pPr eaLnBrk="1" hangingPunct="1">
              <a:lnSpc>
                <a:spcPct val="80000"/>
              </a:lnSpc>
              <a:defRPr/>
            </a:pPr>
            <a:endParaRPr lang="en-GB" sz="1000" dirty="0" smtClean="0">
              <a:solidFill>
                <a:schemeClr val="bg1"/>
              </a:solidFill>
            </a:endParaRPr>
          </a:p>
          <a:p>
            <a:pPr eaLnBrk="1" hangingPunct="1">
              <a:lnSpc>
                <a:spcPct val="80000"/>
              </a:lnSpc>
              <a:defRPr/>
            </a:pPr>
            <a:r>
              <a:rPr lang="en-GB" sz="1800" dirty="0" smtClean="0">
                <a:solidFill>
                  <a:schemeClr val="bg1"/>
                </a:solidFill>
              </a:rPr>
              <a:t>The Times Higher Educational (THE) World </a:t>
            </a:r>
          </a:p>
          <a:p>
            <a:pPr eaLnBrk="1" hangingPunct="1">
              <a:lnSpc>
                <a:spcPct val="80000"/>
              </a:lnSpc>
              <a:buFont typeface="Wingdings" panose="05000000000000000000" pitchFamily="2" charset="2"/>
              <a:buNone/>
              <a:defRPr/>
            </a:pPr>
            <a:r>
              <a:rPr lang="en-GB" sz="1800" dirty="0" smtClean="0">
                <a:solidFill>
                  <a:schemeClr val="bg1"/>
                </a:solidFill>
              </a:rPr>
              <a:t>	University Rankings: 130 in the world (2015)</a:t>
            </a:r>
          </a:p>
          <a:p>
            <a:pPr eaLnBrk="1" hangingPunct="1">
              <a:lnSpc>
                <a:spcPct val="80000"/>
              </a:lnSpc>
              <a:defRPr/>
            </a:pPr>
            <a:endParaRPr lang="en-GB" sz="1000" dirty="0" smtClean="0">
              <a:solidFill>
                <a:schemeClr val="bg1"/>
              </a:solidFill>
            </a:endParaRPr>
          </a:p>
          <a:p>
            <a:pPr eaLnBrk="1" hangingPunct="1">
              <a:lnSpc>
                <a:spcPct val="80000"/>
              </a:lnSpc>
              <a:defRPr/>
            </a:pPr>
            <a:r>
              <a:rPr lang="en-GB" sz="1800" dirty="0" smtClean="0">
                <a:solidFill>
                  <a:schemeClr val="bg1"/>
                </a:solidFill>
              </a:rPr>
              <a:t>RAE 2012:</a:t>
            </a:r>
            <a:br>
              <a:rPr lang="en-GB" sz="1800" dirty="0" smtClean="0">
                <a:solidFill>
                  <a:schemeClr val="bg1"/>
                </a:solidFill>
              </a:rPr>
            </a:br>
            <a:r>
              <a:rPr lang="en-GB" sz="1800" dirty="0" smtClean="0">
                <a:solidFill>
                  <a:schemeClr val="bg1"/>
                </a:solidFill>
              </a:rPr>
              <a:t>12th in the UK for research excellence</a:t>
            </a:r>
          </a:p>
          <a:p>
            <a:pPr eaLnBrk="1" hangingPunct="1">
              <a:lnSpc>
                <a:spcPct val="80000"/>
              </a:lnSpc>
              <a:defRPr/>
            </a:pPr>
            <a:endParaRPr lang="en-GB" sz="1000" dirty="0" smtClean="0">
              <a:solidFill>
                <a:schemeClr val="bg1"/>
              </a:solidFill>
            </a:endParaRPr>
          </a:p>
          <a:p>
            <a:pPr eaLnBrk="1" hangingPunct="1">
              <a:lnSpc>
                <a:spcPct val="80000"/>
              </a:lnSpc>
              <a:defRPr/>
            </a:pPr>
            <a:r>
              <a:rPr lang="en-US" sz="1800" dirty="0" smtClean="0">
                <a:solidFill>
                  <a:schemeClr val="bg1"/>
                </a:solidFill>
              </a:rPr>
              <a:t>Teaching Quality: </a:t>
            </a:r>
            <a:br>
              <a:rPr lang="en-US" sz="1800" dirty="0" smtClean="0">
                <a:solidFill>
                  <a:schemeClr val="bg1"/>
                </a:solidFill>
              </a:rPr>
            </a:br>
            <a:r>
              <a:rPr lang="en-GB" sz="1800" dirty="0" smtClean="0"/>
              <a:t>Almost 70% students receive first or upper second class degrees</a:t>
            </a:r>
          </a:p>
          <a:p>
            <a:pPr eaLnBrk="1" hangingPunct="1">
              <a:lnSpc>
                <a:spcPct val="80000"/>
              </a:lnSpc>
              <a:defRPr/>
            </a:pPr>
            <a:endParaRPr lang="en-GB" sz="1000" dirty="0" smtClean="0"/>
          </a:p>
          <a:p>
            <a:pPr eaLnBrk="1" hangingPunct="1">
              <a:lnSpc>
                <a:spcPct val="80000"/>
              </a:lnSpc>
              <a:defRPr/>
            </a:pPr>
            <a:r>
              <a:rPr lang="en-GB" sz="1800" dirty="0" smtClean="0"/>
              <a:t>One of the top 6 universities that major companies target</a:t>
            </a:r>
          </a:p>
          <a:p>
            <a:pPr eaLnBrk="1" hangingPunct="1">
              <a:lnSpc>
                <a:spcPct val="80000"/>
              </a:lnSpc>
              <a:defRPr/>
            </a:pPr>
            <a:endParaRPr lang="en-GB" sz="1800" dirty="0" smtClean="0">
              <a:solidFill>
                <a:schemeClr val="bg1"/>
              </a:solidFill>
            </a:endParaRPr>
          </a:p>
        </p:txBody>
      </p:sp>
      <p:pic>
        <p:nvPicPr>
          <p:cNvPr id="22532" name="Picture 4" descr="Aston Web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263" y="908050"/>
            <a:ext cx="3384550" cy="431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GB" altLang="en-US" smtClean="0">
                <a:latin typeface="Arial Unicode MS" panose="020B0604020202020204" pitchFamily="34" charset="-128"/>
              </a:rPr>
              <a:t>Why study at Birmingham?</a:t>
            </a:r>
          </a:p>
        </p:txBody>
      </p:sp>
      <p:sp>
        <p:nvSpPr>
          <p:cNvPr id="35843" name="Rectangle 3"/>
          <p:cNvSpPr>
            <a:spLocks noGrp="1" noChangeArrowheads="1"/>
          </p:cNvSpPr>
          <p:nvPr>
            <p:ph type="body" idx="1"/>
          </p:nvPr>
        </p:nvSpPr>
        <p:spPr>
          <a:xfrm>
            <a:off x="611188" y="1700213"/>
            <a:ext cx="7772400" cy="3733800"/>
          </a:xfrm>
        </p:spPr>
        <p:txBody>
          <a:bodyPr/>
          <a:lstStyle/>
          <a:p>
            <a:pPr eaLnBrk="1" hangingPunct="1">
              <a:lnSpc>
                <a:spcPct val="90000"/>
              </a:lnSpc>
              <a:defRPr/>
            </a:pPr>
            <a:r>
              <a:rPr lang="en-GB" dirty="0" smtClean="0"/>
              <a:t>The economics department:</a:t>
            </a:r>
          </a:p>
          <a:p>
            <a:pPr eaLnBrk="1" hangingPunct="1">
              <a:lnSpc>
                <a:spcPct val="90000"/>
              </a:lnSpc>
              <a:buFont typeface="Wingdings" panose="05000000000000000000" pitchFamily="2" charset="2"/>
              <a:buNone/>
              <a:defRPr/>
            </a:pPr>
            <a:r>
              <a:rPr lang="en-GB" dirty="0" smtClean="0"/>
              <a:t>	40+ academics and 8+ admin staff</a:t>
            </a:r>
          </a:p>
          <a:p>
            <a:pPr eaLnBrk="1" hangingPunct="1">
              <a:lnSpc>
                <a:spcPct val="90000"/>
              </a:lnSpc>
              <a:buFont typeface="Wingdings" panose="05000000000000000000" pitchFamily="2" charset="2"/>
              <a:buNone/>
              <a:defRPr/>
            </a:pPr>
            <a:endParaRPr lang="en-GB" dirty="0" smtClean="0"/>
          </a:p>
          <a:p>
            <a:pPr eaLnBrk="1" hangingPunct="1">
              <a:lnSpc>
                <a:spcPct val="90000"/>
              </a:lnSpc>
              <a:defRPr/>
            </a:pPr>
            <a:r>
              <a:rPr lang="en-GB" dirty="0" smtClean="0"/>
              <a:t>Within the Business School</a:t>
            </a:r>
          </a:p>
          <a:p>
            <a:pPr lvl="1" eaLnBrk="1" hangingPunct="1">
              <a:lnSpc>
                <a:spcPct val="90000"/>
              </a:lnSpc>
              <a:defRPr/>
            </a:pPr>
            <a:r>
              <a:rPr lang="en-GB" dirty="0" smtClean="0"/>
              <a:t>Economics</a:t>
            </a:r>
          </a:p>
          <a:p>
            <a:pPr lvl="1" eaLnBrk="1" hangingPunct="1">
              <a:lnSpc>
                <a:spcPct val="90000"/>
              </a:lnSpc>
              <a:defRPr/>
            </a:pPr>
            <a:r>
              <a:rPr lang="en-GB" dirty="0" smtClean="0"/>
              <a:t>Management</a:t>
            </a:r>
          </a:p>
          <a:p>
            <a:pPr lvl="1" eaLnBrk="1" hangingPunct="1">
              <a:lnSpc>
                <a:spcPct val="90000"/>
              </a:lnSpc>
              <a:defRPr/>
            </a:pPr>
            <a:r>
              <a:rPr lang="en-GB" dirty="0" smtClean="0"/>
              <a:t>Accounting and Finance</a:t>
            </a:r>
          </a:p>
          <a:p>
            <a:pPr lvl="1" eaLnBrk="1" hangingPunct="1">
              <a:lnSpc>
                <a:spcPct val="90000"/>
              </a:lnSpc>
              <a:defRPr/>
            </a:pPr>
            <a:r>
              <a:rPr lang="en-GB" dirty="0" smtClean="0"/>
              <a:t>Marketing</a:t>
            </a:r>
          </a:p>
          <a:p>
            <a:pPr lvl="1" eaLnBrk="1" hangingPunct="1">
              <a:lnSpc>
                <a:spcPct val="90000"/>
              </a:lnSpc>
              <a:buFont typeface="Wingdings" panose="05000000000000000000" pitchFamily="2" charset="2"/>
              <a:buNone/>
              <a:defRPr/>
            </a:pPr>
            <a:endParaRPr lang="en-GB"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5842"/>
                                        </p:tgtEl>
                                        <p:attrNameLst>
                                          <p:attrName>style.visibility</p:attrName>
                                        </p:attrNameLst>
                                      </p:cBhvr>
                                      <p:to>
                                        <p:strVal val="visible"/>
                                      </p:to>
                                    </p:set>
                                    <p:anim calcmode="lin" valueType="num">
                                      <p:cBhvr>
                                        <p:cTn id="7" dur="500" fill="hold"/>
                                        <p:tgtEl>
                                          <p:spTgt spid="35842"/>
                                        </p:tgtEl>
                                        <p:attrNameLst>
                                          <p:attrName>ppt_w</p:attrName>
                                        </p:attrNameLst>
                                      </p:cBhvr>
                                      <p:tavLst>
                                        <p:tav tm="0">
                                          <p:val>
                                            <p:fltVal val="0"/>
                                          </p:val>
                                        </p:tav>
                                        <p:tav tm="100000">
                                          <p:val>
                                            <p:strVal val="#ppt_w"/>
                                          </p:val>
                                        </p:tav>
                                      </p:tavLst>
                                    </p:anim>
                                    <p:anim calcmode="lin" valueType="num">
                                      <p:cBhvr>
                                        <p:cTn id="8" dur="500" fill="hold"/>
                                        <p:tgtEl>
                                          <p:spTgt spid="3584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5843">
                                            <p:txEl>
                                              <p:pRg st="0" end="0"/>
                                            </p:txEl>
                                          </p:spTgt>
                                        </p:tgtEl>
                                        <p:attrNameLst>
                                          <p:attrName>style.visibility</p:attrName>
                                        </p:attrNameLst>
                                      </p:cBhvr>
                                      <p:to>
                                        <p:strVal val="visible"/>
                                      </p:to>
                                    </p:set>
                                    <p:anim calcmode="lin" valueType="num">
                                      <p:cBhvr>
                                        <p:cTn id="13" dur="500" fill="hold"/>
                                        <p:tgtEl>
                                          <p:spTgt spid="3584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584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5843">
                                            <p:txEl>
                                              <p:pRg st="1" end="1"/>
                                            </p:txEl>
                                          </p:spTgt>
                                        </p:tgtEl>
                                        <p:attrNameLst>
                                          <p:attrName>style.visibility</p:attrName>
                                        </p:attrNameLst>
                                      </p:cBhvr>
                                      <p:to>
                                        <p:strVal val="visible"/>
                                      </p:to>
                                    </p:set>
                                    <p:anim calcmode="lin" valueType="num">
                                      <p:cBhvr>
                                        <p:cTn id="19" dur="500" fill="hold"/>
                                        <p:tgtEl>
                                          <p:spTgt spid="3584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584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5843">
                                            <p:txEl>
                                              <p:pRg st="3" end="3"/>
                                            </p:txEl>
                                          </p:spTgt>
                                        </p:tgtEl>
                                        <p:attrNameLst>
                                          <p:attrName>style.visibility</p:attrName>
                                        </p:attrNameLst>
                                      </p:cBhvr>
                                      <p:to>
                                        <p:strVal val="visible"/>
                                      </p:to>
                                    </p:set>
                                    <p:anim calcmode="lin" valueType="num">
                                      <p:cBhvr>
                                        <p:cTn id="25" dur="500" fill="hold"/>
                                        <p:tgtEl>
                                          <p:spTgt spid="3584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5843">
                                            <p:txEl>
                                              <p:pRg st="3" end="3"/>
                                            </p:txEl>
                                          </p:spTgt>
                                        </p:tgtEl>
                                        <p:attrNameLst>
                                          <p:attrName>ppt_h</p:attrName>
                                        </p:attrNameLst>
                                      </p:cBhvr>
                                      <p:tavLst>
                                        <p:tav tm="0">
                                          <p:val>
                                            <p:fltVal val="0"/>
                                          </p:val>
                                        </p:tav>
                                        <p:tav tm="100000">
                                          <p:val>
                                            <p:strVal val="#ppt_h"/>
                                          </p:val>
                                        </p:tav>
                                      </p:tavLst>
                                    </p:anim>
                                  </p:childTnLst>
                                </p:cTn>
                              </p:par>
                              <p:par>
                                <p:cTn id="27" presetID="23" presetClass="entr" presetSubtype="16" fill="hold" grpId="0" nodeType="withEffect">
                                  <p:stCondLst>
                                    <p:cond delay="0"/>
                                  </p:stCondLst>
                                  <p:childTnLst>
                                    <p:set>
                                      <p:cBhvr>
                                        <p:cTn id="28" dur="1" fill="hold">
                                          <p:stCondLst>
                                            <p:cond delay="0"/>
                                          </p:stCondLst>
                                        </p:cTn>
                                        <p:tgtEl>
                                          <p:spTgt spid="35843">
                                            <p:txEl>
                                              <p:pRg st="4" end="4"/>
                                            </p:txEl>
                                          </p:spTgt>
                                        </p:tgtEl>
                                        <p:attrNameLst>
                                          <p:attrName>style.visibility</p:attrName>
                                        </p:attrNameLst>
                                      </p:cBhvr>
                                      <p:to>
                                        <p:strVal val="visible"/>
                                      </p:to>
                                    </p:set>
                                    <p:anim calcmode="lin" valueType="num">
                                      <p:cBhvr>
                                        <p:cTn id="29" dur="500" fill="hold"/>
                                        <p:tgtEl>
                                          <p:spTgt spid="35843">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35843">
                                            <p:txEl>
                                              <p:pRg st="4" end="4"/>
                                            </p:txEl>
                                          </p:spTgt>
                                        </p:tgtEl>
                                        <p:attrNameLst>
                                          <p:attrName>ppt_h</p:attrName>
                                        </p:attrNameLst>
                                      </p:cBhvr>
                                      <p:tavLst>
                                        <p:tav tm="0">
                                          <p:val>
                                            <p:fltVal val="0"/>
                                          </p:val>
                                        </p:tav>
                                        <p:tav tm="100000">
                                          <p:val>
                                            <p:strVal val="#ppt_h"/>
                                          </p:val>
                                        </p:tav>
                                      </p:tavLst>
                                    </p:anim>
                                  </p:childTnLst>
                                </p:cTn>
                              </p:par>
                              <p:par>
                                <p:cTn id="31" presetID="23" presetClass="entr" presetSubtype="16" fill="hold" grpId="0" nodeType="withEffect">
                                  <p:stCondLst>
                                    <p:cond delay="0"/>
                                  </p:stCondLst>
                                  <p:childTnLst>
                                    <p:set>
                                      <p:cBhvr>
                                        <p:cTn id="32" dur="1" fill="hold">
                                          <p:stCondLst>
                                            <p:cond delay="0"/>
                                          </p:stCondLst>
                                        </p:cTn>
                                        <p:tgtEl>
                                          <p:spTgt spid="35843">
                                            <p:txEl>
                                              <p:pRg st="5" end="5"/>
                                            </p:txEl>
                                          </p:spTgt>
                                        </p:tgtEl>
                                        <p:attrNameLst>
                                          <p:attrName>style.visibility</p:attrName>
                                        </p:attrNameLst>
                                      </p:cBhvr>
                                      <p:to>
                                        <p:strVal val="visible"/>
                                      </p:to>
                                    </p:set>
                                    <p:anim calcmode="lin" valueType="num">
                                      <p:cBhvr>
                                        <p:cTn id="33" dur="500" fill="hold"/>
                                        <p:tgtEl>
                                          <p:spTgt spid="35843">
                                            <p:txEl>
                                              <p:pRg st="5" end="5"/>
                                            </p:txEl>
                                          </p:spTgt>
                                        </p:tgtEl>
                                        <p:attrNameLst>
                                          <p:attrName>ppt_w</p:attrName>
                                        </p:attrNameLst>
                                      </p:cBhvr>
                                      <p:tavLst>
                                        <p:tav tm="0">
                                          <p:val>
                                            <p:fltVal val="0"/>
                                          </p:val>
                                        </p:tav>
                                        <p:tav tm="100000">
                                          <p:val>
                                            <p:strVal val="#ppt_w"/>
                                          </p:val>
                                        </p:tav>
                                      </p:tavLst>
                                    </p:anim>
                                    <p:anim calcmode="lin" valueType="num">
                                      <p:cBhvr>
                                        <p:cTn id="34" dur="500" fill="hold"/>
                                        <p:tgtEl>
                                          <p:spTgt spid="35843">
                                            <p:txEl>
                                              <p:pRg st="5" end="5"/>
                                            </p:txEl>
                                          </p:spTgt>
                                        </p:tgtEl>
                                        <p:attrNameLst>
                                          <p:attrName>ppt_h</p:attrName>
                                        </p:attrNameLst>
                                      </p:cBhvr>
                                      <p:tavLst>
                                        <p:tav tm="0">
                                          <p:val>
                                            <p:fltVal val="0"/>
                                          </p:val>
                                        </p:tav>
                                        <p:tav tm="100000">
                                          <p:val>
                                            <p:strVal val="#ppt_h"/>
                                          </p:val>
                                        </p:tav>
                                      </p:tavLst>
                                    </p:anim>
                                  </p:childTnLst>
                                </p:cTn>
                              </p:par>
                              <p:par>
                                <p:cTn id="35" presetID="23" presetClass="entr" presetSubtype="16" fill="hold" grpId="0" nodeType="withEffect">
                                  <p:stCondLst>
                                    <p:cond delay="0"/>
                                  </p:stCondLst>
                                  <p:childTnLst>
                                    <p:set>
                                      <p:cBhvr>
                                        <p:cTn id="36" dur="1" fill="hold">
                                          <p:stCondLst>
                                            <p:cond delay="0"/>
                                          </p:stCondLst>
                                        </p:cTn>
                                        <p:tgtEl>
                                          <p:spTgt spid="35843">
                                            <p:txEl>
                                              <p:pRg st="6" end="6"/>
                                            </p:txEl>
                                          </p:spTgt>
                                        </p:tgtEl>
                                        <p:attrNameLst>
                                          <p:attrName>style.visibility</p:attrName>
                                        </p:attrNameLst>
                                      </p:cBhvr>
                                      <p:to>
                                        <p:strVal val="visible"/>
                                      </p:to>
                                    </p:set>
                                    <p:anim calcmode="lin" valueType="num">
                                      <p:cBhvr>
                                        <p:cTn id="37" dur="500" fill="hold"/>
                                        <p:tgtEl>
                                          <p:spTgt spid="35843">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35843">
                                            <p:txEl>
                                              <p:pRg st="6" end="6"/>
                                            </p:txEl>
                                          </p:spTgt>
                                        </p:tgtEl>
                                        <p:attrNameLst>
                                          <p:attrName>ppt_h</p:attrName>
                                        </p:attrNameLst>
                                      </p:cBhvr>
                                      <p:tavLst>
                                        <p:tav tm="0">
                                          <p:val>
                                            <p:fltVal val="0"/>
                                          </p:val>
                                        </p:tav>
                                        <p:tav tm="100000">
                                          <p:val>
                                            <p:strVal val="#ppt_h"/>
                                          </p:val>
                                        </p:tav>
                                      </p:tavLst>
                                    </p:anim>
                                  </p:childTnLst>
                                </p:cTn>
                              </p:par>
                              <p:par>
                                <p:cTn id="39" presetID="23" presetClass="entr" presetSubtype="16" fill="hold" grpId="0" nodeType="withEffect">
                                  <p:stCondLst>
                                    <p:cond delay="0"/>
                                  </p:stCondLst>
                                  <p:childTnLst>
                                    <p:set>
                                      <p:cBhvr>
                                        <p:cTn id="40" dur="1" fill="hold">
                                          <p:stCondLst>
                                            <p:cond delay="0"/>
                                          </p:stCondLst>
                                        </p:cTn>
                                        <p:tgtEl>
                                          <p:spTgt spid="35843">
                                            <p:txEl>
                                              <p:pRg st="7" end="7"/>
                                            </p:txEl>
                                          </p:spTgt>
                                        </p:tgtEl>
                                        <p:attrNameLst>
                                          <p:attrName>style.visibility</p:attrName>
                                        </p:attrNameLst>
                                      </p:cBhvr>
                                      <p:to>
                                        <p:strVal val="visible"/>
                                      </p:to>
                                    </p:set>
                                    <p:anim calcmode="lin" valueType="num">
                                      <p:cBhvr>
                                        <p:cTn id="41" dur="500" fill="hold"/>
                                        <p:tgtEl>
                                          <p:spTgt spid="35843">
                                            <p:txEl>
                                              <p:pRg st="7" end="7"/>
                                            </p:txEl>
                                          </p:spTgt>
                                        </p:tgtEl>
                                        <p:attrNameLst>
                                          <p:attrName>ppt_w</p:attrName>
                                        </p:attrNameLst>
                                      </p:cBhvr>
                                      <p:tavLst>
                                        <p:tav tm="0">
                                          <p:val>
                                            <p:fltVal val="0"/>
                                          </p:val>
                                        </p:tav>
                                        <p:tav tm="100000">
                                          <p:val>
                                            <p:strVal val="#ppt_w"/>
                                          </p:val>
                                        </p:tav>
                                      </p:tavLst>
                                    </p:anim>
                                    <p:anim calcmode="lin" valueType="num">
                                      <p:cBhvr>
                                        <p:cTn id="42" dur="500" fill="hold"/>
                                        <p:tgtEl>
                                          <p:spTgt spid="35843">
                                            <p:txEl>
                                              <p:pRg st="7" end="7"/>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P spid="35843"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GB" altLang="en-US" smtClean="0">
                <a:latin typeface="Arial Unicode MS" panose="020B0604020202020204" pitchFamily="34" charset="-128"/>
              </a:rPr>
              <a:t>The department</a:t>
            </a:r>
          </a:p>
        </p:txBody>
      </p:sp>
      <p:sp>
        <p:nvSpPr>
          <p:cNvPr id="37891" name="Rectangle 3"/>
          <p:cNvSpPr>
            <a:spLocks noGrp="1" noChangeArrowheads="1"/>
          </p:cNvSpPr>
          <p:nvPr>
            <p:ph type="body" idx="1"/>
          </p:nvPr>
        </p:nvSpPr>
        <p:spPr>
          <a:xfrm>
            <a:off x="457200" y="1600200"/>
            <a:ext cx="8229600" cy="4114800"/>
          </a:xfrm>
        </p:spPr>
        <p:txBody>
          <a:bodyPr/>
          <a:lstStyle/>
          <a:p>
            <a:pPr eaLnBrk="1" hangingPunct="1">
              <a:defRPr/>
            </a:pPr>
            <a:r>
              <a:rPr lang="en-GB" sz="2400" dirty="0" smtClean="0"/>
              <a:t>Current Location : JG Smith Building</a:t>
            </a:r>
          </a:p>
          <a:p>
            <a:pPr eaLnBrk="1" hangingPunct="1">
              <a:buFont typeface="Wingdings" panose="05000000000000000000" pitchFamily="2" charset="2"/>
              <a:buNone/>
              <a:defRPr/>
            </a:pPr>
            <a:endParaRPr lang="en-GB" sz="2400" dirty="0" smtClean="0"/>
          </a:p>
          <a:p>
            <a:pPr eaLnBrk="1" hangingPunct="1">
              <a:defRPr/>
            </a:pPr>
            <a:r>
              <a:rPr lang="en-GB" sz="2400" dirty="0" smtClean="0"/>
              <a:t>900+ undergraduate students</a:t>
            </a:r>
          </a:p>
          <a:p>
            <a:pPr eaLnBrk="1" hangingPunct="1">
              <a:defRPr/>
            </a:pPr>
            <a:endParaRPr lang="en-GB" sz="2400" dirty="0" smtClean="0"/>
          </a:p>
          <a:p>
            <a:pPr eaLnBrk="1" hangingPunct="1">
              <a:defRPr/>
            </a:pPr>
            <a:r>
              <a:rPr lang="en-GB" sz="2400" dirty="0" smtClean="0"/>
              <a:t>300+ MSc students</a:t>
            </a:r>
          </a:p>
          <a:p>
            <a:pPr eaLnBrk="1" hangingPunct="1">
              <a:defRPr/>
            </a:pPr>
            <a:endParaRPr lang="en-GB" sz="2400" dirty="0" smtClean="0"/>
          </a:p>
          <a:p>
            <a:pPr eaLnBrk="1" hangingPunct="1">
              <a:defRPr/>
            </a:pPr>
            <a:r>
              <a:rPr lang="en-GB" sz="2400" dirty="0" smtClean="0"/>
              <a:t>50+ PhD students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7890"/>
                                        </p:tgtEl>
                                        <p:attrNameLst>
                                          <p:attrName>style.visibility</p:attrName>
                                        </p:attrNameLst>
                                      </p:cBhvr>
                                      <p:to>
                                        <p:strVal val="visible"/>
                                      </p:to>
                                    </p:set>
                                    <p:anim calcmode="lin" valueType="num">
                                      <p:cBhvr>
                                        <p:cTn id="7" dur="500" fill="hold"/>
                                        <p:tgtEl>
                                          <p:spTgt spid="37890"/>
                                        </p:tgtEl>
                                        <p:attrNameLst>
                                          <p:attrName>ppt_w</p:attrName>
                                        </p:attrNameLst>
                                      </p:cBhvr>
                                      <p:tavLst>
                                        <p:tav tm="0">
                                          <p:val>
                                            <p:fltVal val="0"/>
                                          </p:val>
                                        </p:tav>
                                        <p:tav tm="100000">
                                          <p:val>
                                            <p:strVal val="#ppt_w"/>
                                          </p:val>
                                        </p:tav>
                                      </p:tavLst>
                                    </p:anim>
                                    <p:anim calcmode="lin" valueType="num">
                                      <p:cBhvr>
                                        <p:cTn id="8" dur="500" fill="hold"/>
                                        <p:tgtEl>
                                          <p:spTgt spid="3789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7891">
                                            <p:txEl>
                                              <p:pRg st="0" end="0"/>
                                            </p:txEl>
                                          </p:spTgt>
                                        </p:tgtEl>
                                        <p:attrNameLst>
                                          <p:attrName>style.visibility</p:attrName>
                                        </p:attrNameLst>
                                      </p:cBhvr>
                                      <p:to>
                                        <p:strVal val="visible"/>
                                      </p:to>
                                    </p:set>
                                    <p:anim calcmode="lin" valueType="num">
                                      <p:cBhvr>
                                        <p:cTn id="13" dur="500" fill="hold"/>
                                        <p:tgtEl>
                                          <p:spTgt spid="37891">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789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7891">
                                            <p:txEl>
                                              <p:pRg st="2" end="2"/>
                                            </p:txEl>
                                          </p:spTgt>
                                        </p:tgtEl>
                                        <p:attrNameLst>
                                          <p:attrName>style.visibility</p:attrName>
                                        </p:attrNameLst>
                                      </p:cBhvr>
                                      <p:to>
                                        <p:strVal val="visible"/>
                                      </p:to>
                                    </p:set>
                                    <p:anim calcmode="lin" valueType="num">
                                      <p:cBhvr>
                                        <p:cTn id="19" dur="500" fill="hold"/>
                                        <p:tgtEl>
                                          <p:spTgt spid="37891">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7891">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7891">
                                            <p:txEl>
                                              <p:pRg st="4" end="4"/>
                                            </p:txEl>
                                          </p:spTgt>
                                        </p:tgtEl>
                                        <p:attrNameLst>
                                          <p:attrName>style.visibility</p:attrName>
                                        </p:attrNameLst>
                                      </p:cBhvr>
                                      <p:to>
                                        <p:strVal val="visible"/>
                                      </p:to>
                                    </p:set>
                                    <p:anim calcmode="lin" valueType="num">
                                      <p:cBhvr>
                                        <p:cTn id="25" dur="500" fill="hold"/>
                                        <p:tgtEl>
                                          <p:spTgt spid="37891">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37891">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7891">
                                            <p:txEl>
                                              <p:pRg st="6" end="6"/>
                                            </p:txEl>
                                          </p:spTgt>
                                        </p:tgtEl>
                                        <p:attrNameLst>
                                          <p:attrName>style.visibility</p:attrName>
                                        </p:attrNameLst>
                                      </p:cBhvr>
                                      <p:to>
                                        <p:strVal val="visible"/>
                                      </p:to>
                                    </p:set>
                                    <p:anim calcmode="lin" valueType="num">
                                      <p:cBhvr>
                                        <p:cTn id="31" dur="500" fill="hold"/>
                                        <p:tgtEl>
                                          <p:spTgt spid="37891">
                                            <p:txEl>
                                              <p:pRg st="6" end="6"/>
                                            </p:txEl>
                                          </p:spTgt>
                                        </p:tgtEl>
                                        <p:attrNameLst>
                                          <p:attrName>ppt_w</p:attrName>
                                        </p:attrNameLst>
                                      </p:cBhvr>
                                      <p:tavLst>
                                        <p:tav tm="0">
                                          <p:val>
                                            <p:fltVal val="0"/>
                                          </p:val>
                                        </p:tav>
                                        <p:tav tm="100000">
                                          <p:val>
                                            <p:strVal val="#ppt_w"/>
                                          </p:val>
                                        </p:tav>
                                      </p:tavLst>
                                    </p:anim>
                                    <p:anim calcmode="lin" valueType="num">
                                      <p:cBhvr>
                                        <p:cTn id="32" dur="500" fill="hold"/>
                                        <p:tgtEl>
                                          <p:spTgt spid="37891">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P spid="37891"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GB" altLang="en-US" smtClean="0">
                <a:latin typeface="Arial Unicode MS" panose="020B0604020202020204" pitchFamily="34" charset="-128"/>
              </a:rPr>
              <a:t>What programmes do we offer?</a:t>
            </a:r>
            <a:r>
              <a:rPr lang="en-GB" altLang="en-US" smtClean="0"/>
              <a:t> </a:t>
            </a:r>
          </a:p>
        </p:txBody>
      </p:sp>
      <p:sp>
        <p:nvSpPr>
          <p:cNvPr id="39939" name="Rectangle 3"/>
          <p:cNvSpPr>
            <a:spLocks noGrp="1" noChangeArrowheads="1"/>
          </p:cNvSpPr>
          <p:nvPr>
            <p:ph type="body" idx="1"/>
          </p:nvPr>
        </p:nvSpPr>
        <p:spPr>
          <a:xfrm>
            <a:off x="613569" y="1417638"/>
            <a:ext cx="7916862" cy="4679950"/>
          </a:xfrm>
        </p:spPr>
        <p:txBody>
          <a:bodyPr/>
          <a:lstStyle/>
          <a:p>
            <a:pPr eaLnBrk="1" hangingPunct="1">
              <a:lnSpc>
                <a:spcPct val="90000"/>
              </a:lnSpc>
              <a:defRPr/>
            </a:pPr>
            <a:r>
              <a:rPr lang="en-GB" sz="2400" dirty="0" smtClean="0"/>
              <a:t>MSc Economics</a:t>
            </a:r>
          </a:p>
          <a:p>
            <a:pPr marL="342900" lvl="1" indent="-342900" eaLnBrk="1" hangingPunct="1">
              <a:lnSpc>
                <a:spcPct val="90000"/>
              </a:lnSpc>
              <a:defRPr/>
            </a:pPr>
            <a:r>
              <a:rPr lang="en-GB" dirty="0" smtClean="0"/>
              <a:t>MSc International Economics</a:t>
            </a:r>
          </a:p>
          <a:p>
            <a:pPr marL="342900" lvl="1" indent="-342900" eaLnBrk="1" hangingPunct="1">
              <a:lnSpc>
                <a:spcPct val="90000"/>
              </a:lnSpc>
              <a:defRPr/>
            </a:pPr>
            <a:r>
              <a:rPr lang="en-GB" dirty="0" smtClean="0"/>
              <a:t>MSc Development Economics</a:t>
            </a:r>
          </a:p>
          <a:p>
            <a:pPr marL="342900" lvl="1" indent="-342900" eaLnBrk="1" hangingPunct="1">
              <a:lnSpc>
                <a:spcPct val="90000"/>
              </a:lnSpc>
              <a:defRPr/>
            </a:pPr>
            <a:r>
              <a:rPr lang="en-GB" dirty="0" smtClean="0"/>
              <a:t>MSc Environmental and Natural Resource Economics</a:t>
            </a:r>
          </a:p>
          <a:p>
            <a:pPr marL="342900" lvl="1" indent="-342900" eaLnBrk="1" hangingPunct="1">
              <a:lnSpc>
                <a:spcPct val="90000"/>
              </a:lnSpc>
              <a:defRPr/>
            </a:pPr>
            <a:r>
              <a:rPr lang="en-GB" dirty="0" smtClean="0"/>
              <a:t>MSc Mathematical Finance</a:t>
            </a:r>
          </a:p>
          <a:p>
            <a:pPr marL="342900" lvl="1" indent="-342900" eaLnBrk="1" hangingPunct="1">
              <a:lnSpc>
                <a:spcPct val="90000"/>
              </a:lnSpc>
              <a:defRPr/>
            </a:pPr>
            <a:r>
              <a:rPr lang="en-GB" dirty="0" smtClean="0"/>
              <a:t>MSc Financial Economics </a:t>
            </a:r>
          </a:p>
          <a:p>
            <a:pPr marL="342900" lvl="1" indent="-342900" eaLnBrk="1" hangingPunct="1">
              <a:lnSpc>
                <a:spcPct val="90000"/>
              </a:lnSpc>
              <a:defRPr/>
            </a:pPr>
            <a:r>
              <a:rPr lang="en-GB" dirty="0" smtClean="0"/>
              <a:t>MSc International Money and Banking</a:t>
            </a:r>
          </a:p>
          <a:p>
            <a:pPr marL="342900" lvl="1" indent="-342900" eaLnBrk="1" hangingPunct="1">
              <a:lnSpc>
                <a:spcPct val="90000"/>
              </a:lnSpc>
              <a:defRPr/>
            </a:pPr>
            <a:r>
              <a:rPr lang="en-GB" dirty="0" smtClean="0"/>
              <a:t>MSc Money, Banking and Finance</a:t>
            </a:r>
          </a:p>
          <a:p>
            <a:pPr lvl="1" eaLnBrk="1" hangingPunct="1">
              <a:lnSpc>
                <a:spcPct val="90000"/>
              </a:lnSpc>
              <a:defRPr/>
            </a:pPr>
            <a:endParaRPr lang="en-GB" dirty="0" smtClean="0">
              <a:solidFill>
                <a:schemeClr val="tx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9938"/>
                                        </p:tgtEl>
                                        <p:attrNameLst>
                                          <p:attrName>style.visibility</p:attrName>
                                        </p:attrNameLst>
                                      </p:cBhvr>
                                      <p:to>
                                        <p:strVal val="visible"/>
                                      </p:to>
                                    </p:set>
                                    <p:anim calcmode="lin" valueType="num">
                                      <p:cBhvr>
                                        <p:cTn id="7" dur="500" fill="hold"/>
                                        <p:tgtEl>
                                          <p:spTgt spid="39938"/>
                                        </p:tgtEl>
                                        <p:attrNameLst>
                                          <p:attrName>ppt_w</p:attrName>
                                        </p:attrNameLst>
                                      </p:cBhvr>
                                      <p:tavLst>
                                        <p:tav tm="0">
                                          <p:val>
                                            <p:fltVal val="0"/>
                                          </p:val>
                                        </p:tav>
                                        <p:tav tm="100000">
                                          <p:val>
                                            <p:strVal val="#ppt_w"/>
                                          </p:val>
                                        </p:tav>
                                      </p:tavLst>
                                    </p:anim>
                                    <p:anim calcmode="lin" valueType="num">
                                      <p:cBhvr>
                                        <p:cTn id="8" dur="500" fill="hold"/>
                                        <p:tgtEl>
                                          <p:spTgt spid="3993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9939">
                                            <p:txEl>
                                              <p:pRg st="0" end="0"/>
                                            </p:txEl>
                                          </p:spTgt>
                                        </p:tgtEl>
                                        <p:attrNameLst>
                                          <p:attrName>style.visibility</p:attrName>
                                        </p:attrNameLst>
                                      </p:cBhvr>
                                      <p:to>
                                        <p:strVal val="visible"/>
                                      </p:to>
                                    </p:set>
                                    <p:anim calcmode="lin" valueType="num">
                                      <p:cBhvr>
                                        <p:cTn id="13" dur="500" fill="hold"/>
                                        <p:tgtEl>
                                          <p:spTgt spid="39939">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9939">
                                            <p:txEl>
                                              <p:pRg st="0" end="0"/>
                                            </p:txEl>
                                          </p:spTgt>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39939">
                                            <p:txEl>
                                              <p:pRg st="1" end="1"/>
                                            </p:txEl>
                                          </p:spTgt>
                                        </p:tgtEl>
                                        <p:attrNameLst>
                                          <p:attrName>style.visibility</p:attrName>
                                        </p:attrNameLst>
                                      </p:cBhvr>
                                      <p:to>
                                        <p:strVal val="visible"/>
                                      </p:to>
                                    </p:set>
                                    <p:anim calcmode="lin" valueType="num">
                                      <p:cBhvr>
                                        <p:cTn id="17" dur="500" fill="hold"/>
                                        <p:tgtEl>
                                          <p:spTgt spid="39939">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39939">
                                            <p:txEl>
                                              <p:pRg st="1" end="1"/>
                                            </p:txEl>
                                          </p:spTgt>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39939">
                                            <p:txEl>
                                              <p:pRg st="2" end="2"/>
                                            </p:txEl>
                                          </p:spTgt>
                                        </p:tgtEl>
                                        <p:attrNameLst>
                                          <p:attrName>style.visibility</p:attrName>
                                        </p:attrNameLst>
                                      </p:cBhvr>
                                      <p:to>
                                        <p:strVal val="visible"/>
                                      </p:to>
                                    </p:set>
                                    <p:anim calcmode="lin" valueType="num">
                                      <p:cBhvr>
                                        <p:cTn id="21" dur="500" fill="hold"/>
                                        <p:tgtEl>
                                          <p:spTgt spid="39939">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9939">
                                            <p:txEl>
                                              <p:pRg st="2" end="2"/>
                                            </p:txEl>
                                          </p:spTgt>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39939">
                                            <p:txEl>
                                              <p:pRg st="3" end="3"/>
                                            </p:txEl>
                                          </p:spTgt>
                                        </p:tgtEl>
                                        <p:attrNameLst>
                                          <p:attrName>style.visibility</p:attrName>
                                        </p:attrNameLst>
                                      </p:cBhvr>
                                      <p:to>
                                        <p:strVal val="visible"/>
                                      </p:to>
                                    </p:set>
                                    <p:anim calcmode="lin" valueType="num">
                                      <p:cBhvr>
                                        <p:cTn id="25" dur="500" fill="hold"/>
                                        <p:tgtEl>
                                          <p:spTgt spid="39939">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9939">
                                            <p:txEl>
                                              <p:pRg st="3" end="3"/>
                                            </p:txEl>
                                          </p:spTgt>
                                        </p:tgtEl>
                                        <p:attrNameLst>
                                          <p:attrName>ppt_h</p:attrName>
                                        </p:attrNameLst>
                                      </p:cBhvr>
                                      <p:tavLst>
                                        <p:tav tm="0">
                                          <p:val>
                                            <p:fltVal val="0"/>
                                          </p:val>
                                        </p:tav>
                                        <p:tav tm="100000">
                                          <p:val>
                                            <p:strVal val="#ppt_h"/>
                                          </p:val>
                                        </p:tav>
                                      </p:tavLst>
                                    </p:anim>
                                  </p:childTnLst>
                                </p:cTn>
                              </p:par>
                              <p:par>
                                <p:cTn id="27" presetID="23" presetClass="entr" presetSubtype="16" fill="hold" grpId="0" nodeType="withEffect">
                                  <p:stCondLst>
                                    <p:cond delay="0"/>
                                  </p:stCondLst>
                                  <p:childTnLst>
                                    <p:set>
                                      <p:cBhvr>
                                        <p:cTn id="28" dur="1" fill="hold">
                                          <p:stCondLst>
                                            <p:cond delay="0"/>
                                          </p:stCondLst>
                                        </p:cTn>
                                        <p:tgtEl>
                                          <p:spTgt spid="39939">
                                            <p:txEl>
                                              <p:pRg st="4" end="4"/>
                                            </p:txEl>
                                          </p:spTgt>
                                        </p:tgtEl>
                                        <p:attrNameLst>
                                          <p:attrName>style.visibility</p:attrName>
                                        </p:attrNameLst>
                                      </p:cBhvr>
                                      <p:to>
                                        <p:strVal val="visible"/>
                                      </p:to>
                                    </p:set>
                                    <p:anim calcmode="lin" valueType="num">
                                      <p:cBhvr>
                                        <p:cTn id="29" dur="500" fill="hold"/>
                                        <p:tgtEl>
                                          <p:spTgt spid="39939">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39939">
                                            <p:txEl>
                                              <p:pRg st="4" end="4"/>
                                            </p:txEl>
                                          </p:spTgt>
                                        </p:tgtEl>
                                        <p:attrNameLst>
                                          <p:attrName>ppt_h</p:attrName>
                                        </p:attrNameLst>
                                      </p:cBhvr>
                                      <p:tavLst>
                                        <p:tav tm="0">
                                          <p:val>
                                            <p:fltVal val="0"/>
                                          </p:val>
                                        </p:tav>
                                        <p:tav tm="100000">
                                          <p:val>
                                            <p:strVal val="#ppt_h"/>
                                          </p:val>
                                        </p:tav>
                                      </p:tavLst>
                                    </p:anim>
                                  </p:childTnLst>
                                </p:cTn>
                              </p:par>
                              <p:par>
                                <p:cTn id="31" presetID="23" presetClass="entr" presetSubtype="16" fill="hold" grpId="0" nodeType="withEffect">
                                  <p:stCondLst>
                                    <p:cond delay="0"/>
                                  </p:stCondLst>
                                  <p:childTnLst>
                                    <p:set>
                                      <p:cBhvr>
                                        <p:cTn id="32" dur="1" fill="hold">
                                          <p:stCondLst>
                                            <p:cond delay="0"/>
                                          </p:stCondLst>
                                        </p:cTn>
                                        <p:tgtEl>
                                          <p:spTgt spid="39939">
                                            <p:txEl>
                                              <p:pRg st="5" end="5"/>
                                            </p:txEl>
                                          </p:spTgt>
                                        </p:tgtEl>
                                        <p:attrNameLst>
                                          <p:attrName>style.visibility</p:attrName>
                                        </p:attrNameLst>
                                      </p:cBhvr>
                                      <p:to>
                                        <p:strVal val="visible"/>
                                      </p:to>
                                    </p:set>
                                    <p:anim calcmode="lin" valueType="num">
                                      <p:cBhvr>
                                        <p:cTn id="33" dur="500" fill="hold"/>
                                        <p:tgtEl>
                                          <p:spTgt spid="39939">
                                            <p:txEl>
                                              <p:pRg st="5" end="5"/>
                                            </p:txEl>
                                          </p:spTgt>
                                        </p:tgtEl>
                                        <p:attrNameLst>
                                          <p:attrName>ppt_w</p:attrName>
                                        </p:attrNameLst>
                                      </p:cBhvr>
                                      <p:tavLst>
                                        <p:tav tm="0">
                                          <p:val>
                                            <p:fltVal val="0"/>
                                          </p:val>
                                        </p:tav>
                                        <p:tav tm="100000">
                                          <p:val>
                                            <p:strVal val="#ppt_w"/>
                                          </p:val>
                                        </p:tav>
                                      </p:tavLst>
                                    </p:anim>
                                    <p:anim calcmode="lin" valueType="num">
                                      <p:cBhvr>
                                        <p:cTn id="34" dur="500" fill="hold"/>
                                        <p:tgtEl>
                                          <p:spTgt spid="39939">
                                            <p:txEl>
                                              <p:pRg st="5" end="5"/>
                                            </p:txEl>
                                          </p:spTgt>
                                        </p:tgtEl>
                                        <p:attrNameLst>
                                          <p:attrName>ppt_h</p:attrName>
                                        </p:attrNameLst>
                                      </p:cBhvr>
                                      <p:tavLst>
                                        <p:tav tm="0">
                                          <p:val>
                                            <p:fltVal val="0"/>
                                          </p:val>
                                        </p:tav>
                                        <p:tav tm="100000">
                                          <p:val>
                                            <p:strVal val="#ppt_h"/>
                                          </p:val>
                                        </p:tav>
                                      </p:tavLst>
                                    </p:anim>
                                  </p:childTnLst>
                                </p:cTn>
                              </p:par>
                              <p:par>
                                <p:cTn id="35" presetID="23" presetClass="entr" presetSubtype="16" fill="hold" grpId="0" nodeType="withEffect">
                                  <p:stCondLst>
                                    <p:cond delay="0"/>
                                  </p:stCondLst>
                                  <p:childTnLst>
                                    <p:set>
                                      <p:cBhvr>
                                        <p:cTn id="36" dur="1" fill="hold">
                                          <p:stCondLst>
                                            <p:cond delay="0"/>
                                          </p:stCondLst>
                                        </p:cTn>
                                        <p:tgtEl>
                                          <p:spTgt spid="39939">
                                            <p:txEl>
                                              <p:pRg st="6" end="6"/>
                                            </p:txEl>
                                          </p:spTgt>
                                        </p:tgtEl>
                                        <p:attrNameLst>
                                          <p:attrName>style.visibility</p:attrName>
                                        </p:attrNameLst>
                                      </p:cBhvr>
                                      <p:to>
                                        <p:strVal val="visible"/>
                                      </p:to>
                                    </p:set>
                                    <p:anim calcmode="lin" valueType="num">
                                      <p:cBhvr>
                                        <p:cTn id="37" dur="500" fill="hold"/>
                                        <p:tgtEl>
                                          <p:spTgt spid="39939">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39939">
                                            <p:txEl>
                                              <p:pRg st="6" end="6"/>
                                            </p:txEl>
                                          </p:spTgt>
                                        </p:tgtEl>
                                        <p:attrNameLst>
                                          <p:attrName>ppt_h</p:attrName>
                                        </p:attrNameLst>
                                      </p:cBhvr>
                                      <p:tavLst>
                                        <p:tav tm="0">
                                          <p:val>
                                            <p:fltVal val="0"/>
                                          </p:val>
                                        </p:tav>
                                        <p:tav tm="100000">
                                          <p:val>
                                            <p:strVal val="#ppt_h"/>
                                          </p:val>
                                        </p:tav>
                                      </p:tavLst>
                                    </p:anim>
                                  </p:childTnLst>
                                </p:cTn>
                              </p:par>
                              <p:par>
                                <p:cTn id="39" presetID="23" presetClass="entr" presetSubtype="16" fill="hold" grpId="0" nodeType="withEffect">
                                  <p:stCondLst>
                                    <p:cond delay="0"/>
                                  </p:stCondLst>
                                  <p:childTnLst>
                                    <p:set>
                                      <p:cBhvr>
                                        <p:cTn id="40" dur="1" fill="hold">
                                          <p:stCondLst>
                                            <p:cond delay="0"/>
                                          </p:stCondLst>
                                        </p:cTn>
                                        <p:tgtEl>
                                          <p:spTgt spid="39939">
                                            <p:txEl>
                                              <p:pRg st="7" end="7"/>
                                            </p:txEl>
                                          </p:spTgt>
                                        </p:tgtEl>
                                        <p:attrNameLst>
                                          <p:attrName>style.visibility</p:attrName>
                                        </p:attrNameLst>
                                      </p:cBhvr>
                                      <p:to>
                                        <p:strVal val="visible"/>
                                      </p:to>
                                    </p:set>
                                    <p:anim calcmode="lin" valueType="num">
                                      <p:cBhvr>
                                        <p:cTn id="41" dur="500" fill="hold"/>
                                        <p:tgtEl>
                                          <p:spTgt spid="39939">
                                            <p:txEl>
                                              <p:pRg st="7" end="7"/>
                                            </p:txEl>
                                          </p:spTgt>
                                        </p:tgtEl>
                                        <p:attrNameLst>
                                          <p:attrName>ppt_w</p:attrName>
                                        </p:attrNameLst>
                                      </p:cBhvr>
                                      <p:tavLst>
                                        <p:tav tm="0">
                                          <p:val>
                                            <p:fltVal val="0"/>
                                          </p:val>
                                        </p:tav>
                                        <p:tav tm="100000">
                                          <p:val>
                                            <p:strVal val="#ppt_w"/>
                                          </p:val>
                                        </p:tav>
                                      </p:tavLst>
                                    </p:anim>
                                    <p:anim calcmode="lin" valueType="num">
                                      <p:cBhvr>
                                        <p:cTn id="42" dur="500" fill="hold"/>
                                        <p:tgtEl>
                                          <p:spTgt spid="39939">
                                            <p:txEl>
                                              <p:pRg st="7" end="7"/>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p:bldP spid="3993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3" y="333375"/>
            <a:ext cx="7772400" cy="4945063"/>
          </a:xfrm>
        </p:spPr>
        <p:txBody>
          <a:bodyPr/>
          <a:lstStyle/>
          <a:p>
            <a:pPr>
              <a:buFont typeface="Wingdings" panose="05000000000000000000" pitchFamily="2" charset="2"/>
              <a:buNone/>
              <a:defRPr/>
            </a:pPr>
            <a:r>
              <a:rPr lang="en-GB" sz="2000" u="sng" dirty="0" smtClean="0"/>
              <a:t>General structure of  Postgraduate programmes</a:t>
            </a:r>
          </a:p>
          <a:p>
            <a:pPr>
              <a:buFont typeface="Wingdings" panose="05000000000000000000" pitchFamily="2" charset="2"/>
              <a:buNone/>
              <a:defRPr/>
            </a:pPr>
            <a:endParaRPr lang="en-GB" sz="2000" dirty="0" smtClean="0"/>
          </a:p>
          <a:p>
            <a:pPr>
              <a:defRPr/>
            </a:pPr>
            <a:r>
              <a:rPr lang="en-GB" sz="2000" dirty="0" smtClean="0"/>
              <a:t>120/140 credits taught courses each year</a:t>
            </a:r>
          </a:p>
          <a:p>
            <a:pPr>
              <a:buFont typeface="Wingdings" panose="05000000000000000000" pitchFamily="2" charset="2"/>
              <a:buNone/>
              <a:defRPr/>
            </a:pPr>
            <a:endParaRPr lang="en-GB" sz="2000" dirty="0" smtClean="0"/>
          </a:p>
          <a:p>
            <a:pPr>
              <a:defRPr/>
            </a:pPr>
            <a:r>
              <a:rPr lang="en-GB" sz="2000" dirty="0" smtClean="0"/>
              <a:t>6 modules per term</a:t>
            </a:r>
          </a:p>
          <a:p>
            <a:pPr>
              <a:defRPr/>
            </a:pPr>
            <a:r>
              <a:rPr lang="en-GB" sz="2000" dirty="0" smtClean="0"/>
              <a:t>2 hours of lectures per week for each module</a:t>
            </a:r>
          </a:p>
          <a:p>
            <a:pPr>
              <a:defRPr/>
            </a:pPr>
            <a:r>
              <a:rPr lang="en-GB" sz="2000" dirty="0" smtClean="0"/>
              <a:t>1 or 2 class every 2 weeks</a:t>
            </a:r>
          </a:p>
          <a:p>
            <a:pPr>
              <a:defRPr/>
            </a:pPr>
            <a:r>
              <a:rPr lang="en-GB" sz="2000" dirty="0" smtClean="0"/>
              <a:t>14 contact hours </a:t>
            </a:r>
          </a:p>
          <a:p>
            <a:pPr>
              <a:defRPr/>
            </a:pPr>
            <a:endParaRPr lang="en-GB" sz="2000" dirty="0" smtClean="0"/>
          </a:p>
          <a:p>
            <a:pPr>
              <a:buFont typeface="Wingdings" panose="05000000000000000000" pitchFamily="2" charset="2"/>
              <a:buNone/>
              <a:defRPr/>
            </a:pPr>
            <a:r>
              <a:rPr lang="en-GB" sz="2000" dirty="0" smtClean="0"/>
              <a:t>Which  modules?</a:t>
            </a:r>
          </a:p>
          <a:p>
            <a:pPr>
              <a:defRPr/>
            </a:pPr>
            <a:r>
              <a:rPr lang="en-GB" sz="2000" dirty="0" smtClean="0"/>
              <a:t>Core modules: Microeconomics, Macroeconomics  Econometrics,</a:t>
            </a:r>
          </a:p>
          <a:p>
            <a:pPr>
              <a:defRPr/>
            </a:pPr>
            <a:r>
              <a:rPr lang="en-GB" sz="2000" dirty="0" smtClean="0"/>
              <a:t>Options</a:t>
            </a:r>
          </a:p>
          <a:p>
            <a:pPr>
              <a:defRPr/>
            </a:pPr>
            <a:endParaRPr lang="en-GB" sz="2000" dirty="0" smtClean="0"/>
          </a:p>
          <a:p>
            <a:pPr>
              <a:buFont typeface="Wingdings" panose="05000000000000000000" pitchFamily="2" charset="2"/>
              <a:buNone/>
              <a:defRPr/>
            </a:pPr>
            <a:endParaRPr lang="en-GB"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Custom Design">
  <a:themeElements>
    <a:clrScheme name="8_Custom 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8_Custom Design">
      <a:majorFont>
        <a:latin typeface="Georgia"/>
        <a:ea typeface=""/>
        <a:cs typeface=""/>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Custom 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2_Custom Design">
  <a:themeElements>
    <a:clrScheme name="12_Custom 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2_Custom Design">
      <a:majorFont>
        <a:latin typeface="Georgia"/>
        <a:ea typeface=""/>
        <a:cs typeface=""/>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2_Custom 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5_Custom Design">
  <a:themeElements>
    <a:clrScheme name="5_Custom 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5_Custom Design">
      <a:majorFont>
        <a:latin typeface="Georgia"/>
        <a:ea typeface=""/>
        <a:cs typeface=""/>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ustom 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1_Custom Design">
  <a:themeElements>
    <a:clrScheme name="11_Custom 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1_Custom Design">
      <a:majorFont>
        <a:latin typeface="Georgia"/>
        <a:ea typeface=""/>
        <a:cs typeface=""/>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1_Custom 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Theme">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6_Custom Design">
  <a:themeElements>
    <a:clrScheme name="6_Custom 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6_Custom Design">
      <a:majorFont>
        <a:latin typeface="Georgia"/>
        <a:ea typeface=""/>
        <a:cs typeface=""/>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Custom 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Custom Design">
  <a:themeElements>
    <a:clrScheme name="3_Custom 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_Custom Design">
      <a:majorFont>
        <a:latin typeface="Georgia"/>
        <a:ea typeface=""/>
        <a:cs typeface=""/>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ustom 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Custom Design">
  <a:themeElements>
    <a:clrScheme name="1_Custom 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Custom Design">
      <a:majorFont>
        <a:latin typeface="Georgia"/>
        <a:ea typeface=""/>
        <a:cs typeface=""/>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4_Custom Design">
  <a:themeElements>
    <a:clrScheme name="14_Custom 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4_Custom Design">
      <a:majorFont>
        <a:latin typeface="Georgia"/>
        <a:ea typeface=""/>
        <a:cs typeface=""/>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4_Custom 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9_Custom Design">
  <a:themeElements>
    <a:clrScheme name="9_Custom 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9_Custom Design">
      <a:majorFont>
        <a:latin typeface="Georgia"/>
        <a:ea typeface=""/>
        <a:cs typeface=""/>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9_Custom 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0_Custom Design">
  <a:themeElements>
    <a:clrScheme name="10_Custom 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0_Custom Design">
      <a:majorFont>
        <a:latin typeface="Georgia"/>
        <a:ea typeface=""/>
        <a:cs typeface=""/>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0_Custom 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731</TotalTime>
  <Words>965</Words>
  <Application>Microsoft Office PowerPoint</Application>
  <PresentationFormat>On-screen Show (4:3)</PresentationFormat>
  <Paragraphs>274</Paragraphs>
  <Slides>26</Slides>
  <Notes>18</Notes>
  <HiddenSlides>0</HiddenSlides>
  <MMClips>0</MMClips>
  <ScaleCrop>false</ScaleCrop>
  <HeadingPairs>
    <vt:vector size="6" baseType="variant">
      <vt:variant>
        <vt:lpstr>Theme</vt:lpstr>
      </vt:variant>
      <vt:variant>
        <vt:i4>13</vt:i4>
      </vt:variant>
      <vt:variant>
        <vt:lpstr>Embedded OLE Servers</vt:lpstr>
      </vt:variant>
      <vt:variant>
        <vt:i4>1</vt:i4>
      </vt:variant>
      <vt:variant>
        <vt:lpstr>Slide Titles</vt:lpstr>
      </vt:variant>
      <vt:variant>
        <vt:i4>26</vt:i4>
      </vt:variant>
    </vt:vector>
  </HeadingPairs>
  <TitlesOfParts>
    <vt:vector size="40" baseType="lpstr">
      <vt:lpstr>Office Theme</vt:lpstr>
      <vt:lpstr>Custom Design</vt:lpstr>
      <vt:lpstr>1_Office Theme</vt:lpstr>
      <vt:lpstr>6_Custom Design</vt:lpstr>
      <vt:lpstr>3_Custom Design</vt:lpstr>
      <vt:lpstr>1_Custom Design</vt:lpstr>
      <vt:lpstr>14_Custom Design</vt:lpstr>
      <vt:lpstr>9_Custom Design</vt:lpstr>
      <vt:lpstr>10_Custom Design</vt:lpstr>
      <vt:lpstr>8_Custom Design</vt:lpstr>
      <vt:lpstr>12_Custom Design</vt:lpstr>
      <vt:lpstr>5_Custom Design</vt:lpstr>
      <vt:lpstr>11_Custom Design</vt:lpstr>
      <vt:lpstr>Document</vt:lpstr>
      <vt:lpstr>CUFE visit, 2017</vt:lpstr>
      <vt:lpstr>PowerPoint Presentation</vt:lpstr>
      <vt:lpstr>PowerPoint Presentation</vt:lpstr>
      <vt:lpstr>PowerPoint Presentation</vt:lpstr>
      <vt:lpstr>University of Birmingham</vt:lpstr>
      <vt:lpstr>Why study at Birmingham?</vt:lpstr>
      <vt:lpstr>The department</vt:lpstr>
      <vt:lpstr>What programmes do we offer? </vt:lpstr>
      <vt:lpstr>PowerPoint Presentation</vt:lpstr>
      <vt:lpstr>PowerPoint Presentation</vt:lpstr>
      <vt:lpstr>PowerPoint Presentation</vt:lpstr>
      <vt:lpstr>Study methods</vt:lpstr>
      <vt:lpstr>What about assessment?</vt:lpstr>
      <vt:lpstr>Investing in our campus</vt:lpstr>
      <vt:lpstr>Sport </vt:lpstr>
      <vt:lpstr>Campus University</vt:lpstr>
      <vt:lpstr>Campus University</vt:lpstr>
      <vt:lpstr>Campus facilities</vt:lpstr>
      <vt:lpstr>Entry requirements</vt:lpstr>
      <vt:lpstr>CUFE co-operation </vt:lpstr>
      <vt:lpstr>And when not studying?</vt:lpstr>
      <vt:lpstr>What sort of careers?</vt:lpstr>
      <vt:lpstr>Accommodation</vt:lpstr>
      <vt:lpstr>Birmingham City</vt:lpstr>
      <vt:lpstr>PowerPoint Presentation</vt:lpstr>
      <vt:lpstr>PowerPoint Presentation</vt:lpstr>
    </vt:vector>
  </TitlesOfParts>
  <Company>The University of Birmingham</Company>
  <LinksUpToDate>false</LinksUpToDate>
  <SharedDoc>false</SharedDoc>
  <HyperlinksChanged>false</HyperlinksChanged>
  <AppVersion>14.0000</AppVersion>
</Properties>
</file>

<file path=docProps/core.xml><?xml version="1.0" encoding="utf-8"?>
<coreProperties xmlns="http://schemas.openxmlformats.org/package/2006/metadata/core-properties" xmlns:cp="http://schemas.openxmlformats.org/package/2006/metadata/core-properties" xmlns:dc="http://purl.org/dc/elements/1.1/" xmlns:dcterms="http://purl.org/dc/terms/" xmlns:xsi="http://www.w3.org/2001/XMLSchema-instance">
  <dcterms:created xsi:type="dcterms:W3CDTF">2011-05-25T13:52:46Z</dcterms:created>
  <dc:creator>HawkinCE</dc:creator>
  <lastModifiedBy>David Dickinson</lastModifiedBy>
  <dcterms:modified xsi:type="dcterms:W3CDTF">2017-10-14T03:11:17Z</dcterms:modified>
  <revision>112</revision>
  <dc:title>Tuition fees, loans and support</dc:title>
</coreProperties>
</file>